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2.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66" r:id="rId2"/>
    <p:sldId id="257" r:id="rId3"/>
    <p:sldId id="256" r:id="rId4"/>
    <p:sldId id="258" r:id="rId5"/>
    <p:sldId id="259" r:id="rId6"/>
    <p:sldId id="260" r:id="rId7"/>
    <p:sldId id="262" r:id="rId8"/>
    <p:sldId id="261" r:id="rId9"/>
    <p:sldId id="263" r:id="rId10"/>
    <p:sldId id="264" r:id="rId11"/>
    <p:sldId id="275" r:id="rId12"/>
    <p:sldId id="267" r:id="rId13"/>
    <p:sldId id="270" r:id="rId14"/>
    <p:sldId id="465" r:id="rId15"/>
    <p:sldId id="440" r:id="rId16"/>
    <p:sldId id="274" r:id="rId17"/>
    <p:sldId id="466" r:id="rId18"/>
    <p:sldId id="273" r:id="rId19"/>
    <p:sldId id="444" r:id="rId20"/>
    <p:sldId id="460" r:id="rId21"/>
    <p:sldId id="450" r:id="rId22"/>
    <p:sldId id="446" r:id="rId23"/>
    <p:sldId id="447" r:id="rId24"/>
    <p:sldId id="461" r:id="rId25"/>
    <p:sldId id="452" r:id="rId26"/>
    <p:sldId id="462" r:id="rId27"/>
    <p:sldId id="463" r:id="rId28"/>
    <p:sldId id="467" r:id="rId29"/>
    <p:sldId id="472" r:id="rId30"/>
    <p:sldId id="451" r:id="rId31"/>
    <p:sldId id="442" r:id="rId32"/>
    <p:sldId id="459" r:id="rId33"/>
    <p:sldId id="449" r:id="rId34"/>
    <p:sldId id="448" r:id="rId35"/>
    <p:sldId id="455" r:id="rId36"/>
    <p:sldId id="473" r:id="rId37"/>
    <p:sldId id="471" r:id="rId38"/>
    <p:sldId id="469" r:id="rId39"/>
    <p:sldId id="470" r:id="rId40"/>
    <p:sldId id="474" r:id="rId41"/>
    <p:sldId id="475" r:id="rId42"/>
    <p:sldId id="477" r:id="rId43"/>
    <p:sldId id="454" r:id="rId44"/>
    <p:sldId id="456" r:id="rId45"/>
    <p:sldId id="458" r:id="rId46"/>
    <p:sldId id="441" r:id="rId47"/>
    <p:sldId id="478" r:id="rId48"/>
    <p:sldId id="476" r:id="rId49"/>
    <p:sldId id="457"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1D1DFF"/>
    <a:srgbClr val="D86ECC"/>
    <a:srgbClr val="84E291"/>
    <a:srgbClr val="D1D1D1"/>
    <a:srgbClr val="FFFF00"/>
    <a:srgbClr val="A6CA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14:51:00.943"/>
    </inkml:context>
    <inkml:brush xml:id="br0">
      <inkml:brushProperty name="width" value="0.1" units="cm"/>
      <inkml:brushProperty name="height" value="0.1" units="cm"/>
      <inkml:brushProperty name="color" value="#66CC00"/>
    </inkml:brush>
  </inkml:definitions>
  <inkml:trace contextRef="#ctx0" brushRef="#br0">0 2141 24575,'8'-6'0,"0"0"0,0 0 0,1 1 0,0 1 0,-1-1 0,2 1 0,13-4 0,35-17 0,226-111 0,-68 38 0,-153 68 0,2 3 0,89-26 0,-92 35 0,0 3 0,65-6 0,-102 17 0,36-11 0,18-3 0,431-35 0,2 35 0,95-19 0,-407 22 0,-55-2 0,185-45 0,-163 26 0,189-43 0,-96 25 0,-112 25 0,-126 24 0,213-49 0,-33 3 0,-93 25 0,-46 15 0,-46 9 0,1-1 0,-1-1 0,25-9 0,2-13 0,-14 6 0,-3 2 0,0-1 0,-2-2 0,0 0 0,-1-2 0,31-38 0,-54 60 0,33-31 0,-26 25 0,0 0 0,-1 0 0,0-1 0,0 1 0,9-15 0,6-18 0,-3-1 0,15-46 0,-21 51 0,2 1 0,1 0 0,1 1 0,22-32 0,-37 63 0,37-49 0,-4-2 0,41-80 0,-11 17 0,-64 113 0,14-23 0,-8 25 0,-2 17 0,0 80 0,-7 94 0,-2-47 0,6-69 0,-4 79 0,2-149 0,-1-1 0,1 1 0,0-1 0,-1 0 0,1 1 0,-1-1 0,0 0 0,0 0 0,0 1 0,0-1 0,0 0 0,0 0 0,-1 0 0,1 0 0,-1-1 0,1 1 0,-1 0 0,0-1 0,0 1 0,-2 1 0,0-1 0,1-1 0,0 1 0,-1-1 0,1 0 0,-1 0 0,1 0 0,-1-1 0,0 1 0,1-1 0,-1 0 0,1 0 0,-6-1 0,0 0 0,0-1 0,0 0 0,-1 0 0,1-1 0,1 0 0,-1-1 0,0 0 0,1 0 0,-15-10 0,-33-32 0,22 17 0,-62-39 0,46 29 0,40 30 0,0 1 0,0 0 0,-19-11 0,18 12 0,-1-1 0,1 0 0,0-1 0,-10-11 0,14 13 0,0 0 0,-1 1 0,1-1 0,-1 2 0,0-1 0,-1 1 0,1 0 0,-1 1 0,-13-5 0,-6 0 0,-37-17 0,22 8 0,41 18 0,1 0 0,-1-1 0,1 0 0,-1 1 0,1-1 0,-1 0 0,1 1 0,0-1 0,-1 0 0,1 0 0,0 0 0,0 0 0,0-1 0,-1 1 0,1 0 0,1 0 0,-1-1 0,0 1 0,0 0 0,-1-3 0,2 3 0,0-1 0,0 1 0,0 0 0,0-1 0,1 1 0,-1 0 0,0-1 0,1 1 0,-1 0 0,1 0 0,-1-1 0,1 1 0,-1 0 0,1 0 0,0 0 0,-1 0 0,1 0 0,0 0 0,1-1 0,6-6 0,1 1 0,0 0 0,0 0 0,15-7 0,-21 12 0,40-29 0,-37 25 0,0 1 0,0 0 0,0 1 0,1 0 0,0 0 0,0 0 0,0 1 0,0 0 0,0 0 0,13-3 0,168-22 0,-70 5 0,-4 0 0,24 13-1365,-105 9-5461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1T08:41:37.920"/>
    </inkml:context>
    <inkml:brush xml:id="br0">
      <inkml:brushProperty name="width" value="0.1" units="cm"/>
      <inkml:brushProperty name="height" value="0.1" units="cm"/>
      <inkml:brushProperty name="color" value="#E71224"/>
    </inkml:brush>
  </inkml:definitions>
  <inkml:trace contextRef="#ctx0" brushRef="#br0">0 413 24575,'1'14'0,"1"0"0,0 1 0,1-1 0,0-1 0,7 18 0,7 26 0,-8-12 0,20 79 0,-24-106 0,2-1 0,0 0 0,1 0 0,19 30 0,-9-19 0,2-1 0,40 42 0,-50-60 0,-1-1 0,2 0 0,-1 0 0,1-1 0,0 0 0,0 0 0,1-2 0,0 1 0,0-2 0,15 5 0,29 4 0,1-3 0,1-3 0,0-2 0,0-2 0,113-11 0,-87-3 0,0-3 0,-1-5 0,114-40 0,248-121 0,-46 17 0,-255 113 0,2 6 0,175-30 0,1128-153 0,-1158 180 0,190-25 0,-297 50 0,343-26 0,-96 22 0,31 0 0,1042 20 0,-811 9 0,-562-4 0,219 5 0,-257 2 0,164 31 0,-43 14 0,210 80 0,-244-70 0,-67-25 0,160 75 0,-241-92-195,0 1 0,-1 1 0,-1 2 0,-2 1 0,0 1 0,39 46 0,-50-51-6631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1T08:41:37.921"/>
    </inkml:context>
    <inkml:brush xml:id="br0">
      <inkml:brushProperty name="width" value="0.1" units="cm"/>
      <inkml:brushProperty name="height" value="0.1" units="cm"/>
      <inkml:brushProperty name="color" value="#E71224"/>
    </inkml:brush>
  </inkml:definitions>
  <inkml:trace contextRef="#ctx0" brushRef="#br0">1 1 24575,'0'4'0,"0"7"0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1T08:44:21.410"/>
    </inkml:context>
    <inkml:brush xml:id="br0">
      <inkml:brushProperty name="width" value="0.4" units="cm"/>
      <inkml:brushProperty name="height" value="0.8" units="cm"/>
      <inkml:brushProperty name="color" value="#00FDFF"/>
      <inkml:brushProperty name="tip" value="rectangle"/>
      <inkml:brushProperty name="rasterOp" value="maskPen"/>
      <inkml:brushProperty name="ignorePressure" value="1"/>
    </inkml:brush>
  </inkml:definitions>
  <inkml:trace contextRef="#ctx0" brushRef="#br0">6621 1,'-51'-1,"1"3,-98 15,83-2,-1-3,0-2,-104 0,113-11,16-1,1 1,0 3,-75 11,51-3,-1-2,0-4,-99-4,71-2,-883 1,904 5,0 2,-78 18,-15 2,66-19,-134-7,94-3,-732 3,802 4,-104 17,24-1,-346 5,-8-27,161-1,-338 3,608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1T08:44:28.825"/>
    </inkml:context>
    <inkml:brush xml:id="br0">
      <inkml:brushProperty name="width" value="0.4" units="cm"/>
      <inkml:brushProperty name="height" value="0.8" units="cm"/>
      <inkml:brushProperty name="color" value="#00FDFF"/>
      <inkml:brushProperty name="tip" value="rectangle"/>
      <inkml:brushProperty name="rasterOp" value="maskPen"/>
      <inkml:brushProperty name="ignorePressure" value="1"/>
    </inkml:brush>
  </inkml:definitions>
  <inkml:trace contextRef="#ctx0" brushRef="#br0">1 130,'550'-19,"318"4,-562 17,-297-2,42 1,0-3,57-9,-4-2,-1 5,161 7,-123 3,63 0,262-5,-223-25,-51 4,503 11,-436 16,734-4,-955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1T08:44:32.055"/>
    </inkml:context>
    <inkml:brush xml:id="br0">
      <inkml:brushProperty name="width" value="0.4" units="cm"/>
      <inkml:brushProperty name="height" value="0.8" units="cm"/>
      <inkml:brushProperty name="color" value="#00FDFF"/>
      <inkml:brushProperty name="tip" value="rectangle"/>
      <inkml:brushProperty name="rasterOp" value="maskPen"/>
      <inkml:brushProperty name="ignorePressure" value="1"/>
    </inkml:brush>
  </inkml:definitions>
  <inkml:trace contextRef="#ctx0" brushRef="#br0">3871 164,'-1'-1,"1"0,0 0,-1 0,1 0,-1 0,1 0,-1 0,1 0,-1 0,0 0,0 0,1 0,-1 0,0 0,0 0,0 1,0-1,0 0,0 1,0-1,0 1,0-1,0 1,0-1,-1 1,1 0,-2-1,-37-5,36 6,-334-6,198 8,-1023-2,1124 2,-47 8,-29 2,101-12,1 0,-1-1,0-1,0 0,0-1,-15-5,-17-5,1 1,-89-10,-95 5,166 14,-407-52,373 44,0 5,-125 6,78 2,112 0,-63 11,61-7,-45 3,65-12,7-3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1T08:45:27.588"/>
    </inkml:context>
    <inkml:brush xml:id="br0">
      <inkml:brushProperty name="width" value="0.4" units="cm"/>
      <inkml:brushProperty name="height" value="0.8" units="cm"/>
      <inkml:brushProperty name="color" value="#00FDFF"/>
      <inkml:brushProperty name="tip" value="rectangle"/>
      <inkml:brushProperty name="rasterOp" value="maskPen"/>
      <inkml:brushProperty name="ignorePressure" value="1"/>
    </inkml:brush>
  </inkml:definitions>
  <inkml:trace contextRef="#ctx0" brushRef="#br0">1 2,'3'1,"1"-1,-1 1,0 0,1 0,-1 1,0-1,0 0,0 1,0 0,0 0,4 3,15 9,-2-7,0 0,0-1,0-1,1-1,0 0,24-1,136-3,-88-3,1202 3,-1248-3,69-11,24-2,-79 14,204-17,-144 9,197 6,-162 6,132-2,-258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1T08:45:33.838"/>
    </inkml:context>
    <inkml:brush xml:id="br0">
      <inkml:brushProperty name="width" value="0.4" units="cm"/>
      <inkml:brushProperty name="height" value="0.8" units="cm"/>
      <inkml:brushProperty name="color" value="#00FDFF"/>
      <inkml:brushProperty name="tip" value="rectangle"/>
      <inkml:brushProperty name="rasterOp" value="maskPen"/>
      <inkml:brushProperty name="ignorePressure" value="1"/>
    </inkml:brush>
  </inkml:definitions>
  <inkml:trace contextRef="#ctx0" brushRef="#br0">1 65,'68'0,"231"4,-3 24,-294-27,76 12,0-3,91 1,557-33,77 8,-535 15,-258-1,1 0,0-1,0-1,-1 0,1 0,-1-1,1 0,-1-1,0 0,10-7,-4 5,1 0,-1 0,1 2,0 0,1 1,-1 1,0 0,1 2,23 1,36-3,-55-1,36-8,-37 6,41-5,160 8,-124 4,-71-2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1T08:45:36.817"/>
    </inkml:context>
    <inkml:brush xml:id="br0">
      <inkml:brushProperty name="width" value="0.4" units="cm"/>
      <inkml:brushProperty name="height" value="0.8" units="cm"/>
      <inkml:brushProperty name="color" value="#00FDFF"/>
      <inkml:brushProperty name="tip" value="rectangle"/>
      <inkml:brushProperty name="rasterOp" value="maskPen"/>
      <inkml:brushProperty name="ignorePressure" value="1"/>
    </inkml:brush>
  </inkml:definitions>
  <inkml:trace contextRef="#ctx0" brushRef="#br0">0 34,'1064'0,"-1043"-1,-1-1,40-10,22-2,287 9,-212 7,1576-2,-1721 1,-1 0,0 1,-1 0,1 1,0 0,-1 0,1 1,13 8,32 11,-33-16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9:23:06.604"/>
    </inkml:context>
    <inkml:brush xml:id="br0">
      <inkml:brushProperty name="width" value="0.05" units="cm"/>
      <inkml:brushProperty name="height" value="0.05" units="cm"/>
      <inkml:brushProperty name="color" value="#FFFFFF"/>
    </inkml:brush>
  </inkml:definitions>
  <inkml:trace contextRef="#ctx0" brushRef="#br0">1 1 24575,'0'5'0,"0"5"0,0 3-8191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9:23:07.089"/>
    </inkml:context>
    <inkml:brush xml:id="br0">
      <inkml:brushProperty name="width" value="0.05" units="cm"/>
      <inkml:brushProperty name="height" value="0.05" units="cm"/>
      <inkml:brushProperty name="color" value="#FFFFFF"/>
    </inkml:brush>
  </inkml:definitions>
  <inkml:trace contextRef="#ctx0" brushRef="#br0">1 1 24575,'0'4'0,"0"7"0,0 6 0,0 5 0,0 7 0,0 4 0,0 1 0,0-1 0,0-5-8191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14:51:06.023"/>
    </inkml:context>
    <inkml:brush xml:id="br0">
      <inkml:brushProperty name="width" value="0.1" units="cm"/>
      <inkml:brushProperty name="height" value="0.1" units="cm"/>
      <inkml:brushProperty name="color" value="#66CC00"/>
    </inkml:brush>
  </inkml:definitions>
  <inkml:trace contextRef="#ctx0" brushRef="#br0">527 2439 24575,'-3'-43'0,"-1"1"0,-19-78 0,-2-15 0,19 100 0,-2-1 0,-20-56 0,-4-9 0,27 67 0,0 0 0,2 0 0,2-1 0,4-54 0,0 13 0,-3-537 0,-1 590 0,-1 1 0,-1-1 0,-1 1 0,-2-1 0,0 1 0,-10-25 0,10 28 0,1 0 0,1-1 0,1 1 0,-1-33 0,6-82 0,1 48 0,-5 13 0,4-71 0,12 78 0,-10 50 0,0-1 0,1-22 0,-4 34 0,0-17 0,1 15 0,2 10 0,45 100 0,-29-59 0,38 62 0,-21-47 0,39 57 0,-63-99 0,133 163 0,-143-178 0,0 1 0,1 1 0,-1 0 0,0 0 0,0 0 0,4 7 0,-7-10 0,1 0 0,-1 0 0,0-1 0,0 1 0,1 0 0,-1 0 0,0 0 0,0-1 0,0 1 0,0 0 0,0 0 0,0 0 0,0-1 0,0 1 0,-1 0 0,1 0 0,0 0 0,0-1 0,-1 1 0,1 0 0,0 0 0,-1-1 0,1 1 0,-1 0 0,1-1 0,-1 1 0,1 0 0,-1-1 0,1 1 0,-1-1 0,0 1 0,1-1 0,-1 1 0,0-1 0,1 0 0,-1 1 0,0-1 0,0 0 0,1 1 0,-1-1 0,0 0 0,0 0 0,-1 0 0,-20 5 0,1-2 0,-1 0 0,0-2 0,0 0 0,0-1 0,-23-4 0,-17 1 0,-378 2 0,433 1 0,1 0 0,-1 0 0,0-1 0,0 0 0,1 0 0,-10-3 0,13 3 0,1 0 0,0-1 0,-1 1 0,1 0 0,0-1 0,0 0 0,0 1 0,0-1 0,1 0 0,-1 0 0,0 0 0,1 0 0,-1 0 0,1 0 0,0 0 0,0-1 0,0 1 0,0 0 0,0-1 0,-1-2 0,0-5 0,0 1 0,0-1 0,1 0 0,0 0 0,1 0 0,0 0 0,0 0 0,1 0 0,0 0 0,1 0 0,4-15 0,2 3 0,1-1 0,2 1 0,19-33 0,-24 46 0,1 0 0,0 1 0,1 0 0,-1 0 0,2 0 0,-1 1 0,1 1 0,0-1 0,0 2 0,0-1 0,1 1 0,0 0 0,0 1 0,1 1 0,19-5 0,-22 5-84,1 0 0,-1 0-1,0-1 1,12-7 0,-11 6-860,10-6-5882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9:23:07.541"/>
    </inkml:context>
    <inkml:brush xml:id="br0">
      <inkml:brushProperty name="width" value="0.05" units="cm"/>
      <inkml:brushProperty name="height" value="0.05" units="cm"/>
      <inkml:brushProperty name="color" value="#FFFFFF"/>
    </inkml:brush>
  </inkml:definitions>
  <inkml:trace contextRef="#ctx0" brushRef="#br0">1 1 24575,'0'4'0,"0"7"0,0 6 0,0 4 0,0 13 0,0 10 0,0 7 0,0-1 0,0-4 0,0-10-8191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9:23:07.933"/>
    </inkml:context>
    <inkml:brush xml:id="br0">
      <inkml:brushProperty name="width" value="0.05" units="cm"/>
      <inkml:brushProperty name="height" value="0.05" units="cm"/>
      <inkml:brushProperty name="color" value="#FFFFFF"/>
    </inkml:brush>
  </inkml:definitions>
  <inkml:trace contextRef="#ctx0" brushRef="#br0">0 0 24575,'0'5'0,"0"6"0,0 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9:23:09.660"/>
    </inkml:context>
    <inkml:brush xml:id="br0">
      <inkml:brushProperty name="width" value="0.05" units="cm"/>
      <inkml:brushProperty name="height" value="0.05" units="cm"/>
      <inkml:brushProperty name="color" value="#FFFFFF"/>
    </inkml:brush>
  </inkml:definitions>
  <inkml:trace contextRef="#ctx0" brushRef="#br0">1 0 24575,'0'5'0,"0"5"0,0 7 0,4 4 0,7-1 0,2 1 0,-3 1 0,-1 2 0,-4 1 0,-1 6 0,-3 2 0,0 5 0,-1 0 0,-1-5-8191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9:23:10.019"/>
    </inkml:context>
    <inkml:brush xml:id="br0">
      <inkml:brushProperty name="width" value="0.05" units="cm"/>
      <inkml:brushProperty name="height" value="0.05" units="cm"/>
      <inkml:brushProperty name="color" value="#FFFFFF"/>
    </inkml:brush>
  </inkml:definitions>
  <inkml:trace contextRef="#ctx0" brushRef="#br0">1 1 24575,'0'4'0,"0"7"0,0 6 0,0 5 0,0-2-8191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9:23:10.362"/>
    </inkml:context>
    <inkml:brush xml:id="br0">
      <inkml:brushProperty name="width" value="0.05" units="cm"/>
      <inkml:brushProperty name="height" value="0.05" units="cm"/>
      <inkml:brushProperty name="color" value="#FFFFFF"/>
    </inkml:brush>
  </inkml:definitions>
  <inkml:trace contextRef="#ctx0" brushRef="#br0">1 1 24575,'0'4'0,"0"7"0,0 6 0,4 4 0,3 4 0,-2 2 0,0 1 0,-2-4-8191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9:23:11.379"/>
    </inkml:context>
    <inkml:brush xml:id="br0">
      <inkml:brushProperty name="width" value="0.05" units="cm"/>
      <inkml:brushProperty name="height" value="0.05" units="cm"/>
      <inkml:brushProperty name="color" value="#FFFFFF"/>
    </inkml:brush>
  </inkml:definitions>
  <inkml:trace contextRef="#ctx0" brushRef="#br0">0 1 24575,'0'5'0,"0"6"0,0 6 0,0 4 0,0 4 0,0 2 0,0 1 0,0-4-8191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9:23:11.771"/>
    </inkml:context>
    <inkml:brush xml:id="br0">
      <inkml:brushProperty name="width" value="0.05" units="cm"/>
      <inkml:brushProperty name="height" value="0.05" units="cm"/>
      <inkml:brushProperty name="color" value="#FFFFFF"/>
    </inkml:brush>
  </inkml:definitions>
  <inkml:trace contextRef="#ctx0" brushRef="#br0">11 0 24575,'0'5'0,"0"5"0,0 7 0,0 5 0,-4-2 0,-3-4-8191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9:23:12.129"/>
    </inkml:context>
    <inkml:brush xml:id="br0">
      <inkml:brushProperty name="width" value="0.05" units="cm"/>
      <inkml:brushProperty name="height" value="0.05" units="cm"/>
      <inkml:brushProperty name="color" value="#FFFFFF"/>
    </inkml:brush>
  </inkml:definitions>
  <inkml:trace contextRef="#ctx0" brushRef="#br0">1 0 24575,'0'10'0,"0"7"0,0 1-8191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9:23:13.384"/>
    </inkml:context>
    <inkml:brush xml:id="br0">
      <inkml:brushProperty name="width" value="0.05" units="cm"/>
      <inkml:brushProperty name="height" value="0.05" units="cm"/>
      <inkml:brushProperty name="color" value="#FFFFFF"/>
    </inkml:brush>
  </inkml:definitions>
  <inkml:trace contextRef="#ctx0" brushRef="#br0">1 0 24575,'0'5'0,"0"10"0,5 8 0,5 5 0,3 1 0,-2 2 0,-3-1 0,-3 0 0,-1-1 0,-3-1 0,0 0 0,-1-6-8191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9:23:13.805"/>
    </inkml:context>
    <inkml:brush xml:id="br0">
      <inkml:brushProperty name="width" value="0.05" units="cm"/>
      <inkml:brushProperty name="height" value="0.05" units="cm"/>
      <inkml:brushProperty name="color" value="#FFFFFF"/>
    </inkml:brush>
  </inkml:definitions>
  <inkml:trace contextRef="#ctx0" brushRef="#br0">0 0 24575,'0'5'0,"0"6"0,0 10 0,0 7 0,0 3 0,0 0 0,0 1 0,0-2 0,0-5-8191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14:51:12.600"/>
    </inkml:context>
    <inkml:brush xml:id="br0">
      <inkml:brushProperty name="width" value="0.1" units="cm"/>
      <inkml:brushProperty name="height" value="0.1" units="cm"/>
      <inkml:brushProperty name="color" value="#66CC00"/>
    </inkml:brush>
  </inkml:definitions>
  <inkml:trace contextRef="#ctx0" brushRef="#br0">6270 2268 24575,'0'-6'0,"-1"0"0,0 0 0,0 1 0,0-1 0,0 1 0,-1-1 0,0 1 0,0 0 0,-1-1 0,1 1 0,-1 0 0,0 1 0,-1-1 0,-7-8 0,-4-3 0,-1 2 0,-30-23 0,5 5 0,-309-256 0,322 264 0,-1 1 0,0 2 0,-2 1 0,-1 2 0,0 1 0,-1 1 0,-45-14 0,-402-109 0,193 70 0,178 43 0,-2 5 0,-158-10 0,6 10 0,-328-14 0,231 37 0,-143-3 0,423-4 0,0-5 0,-147-36 0,183 37 0,0 3 0,-55 0 0,63 4 0,6-2 0,0-1 0,-32-9 0,5 1 0,-90-24 0,48 10 0,81 21 0,1-1 0,0 0 0,0-1 0,1-1 0,0-1 0,1 0 0,-19-17 0,-27-16 0,-84-61 0,13 10 0,86 60 0,-57-52 0,-22-17 0,104 89 0,2-1 0,0-1 0,-32-35 0,44 43 0,1-1 0,0 0 0,0 0 0,1 0 0,0-1 0,1 0 0,0 0 0,0 0 0,1 0 0,1-1 0,-3-16 0,1-9 0,3 15 0,-2 1 0,0 0 0,-1 0 0,-11-33 0,13 48 0,0 0 0,0-1 0,1 1 0,0 0 0,0-1 0,1 1 0,-1-1 0,1 1 0,0-1 0,1 1 0,0-1 0,-1 1 0,1 0 0,1-1 0,-1 1 0,4-8 0,-3 9 0,0 1 0,0-1 0,1 1 0,-1 0 0,0 0 0,1 0 0,0 0 0,0 0 0,0 0 0,0 1 0,0-1 0,1 1 0,-1 0 0,1 0 0,-1 0 0,1 1 0,0-1 0,-1 1 0,1 0 0,0 0 0,0 0 0,0 0 0,5 1 0,-3 0 0,0 1 0,0 0 0,-1 0 0,1 1 0,0-1 0,-1 1 0,0 1 0,1-1 0,-1 1 0,0 0 0,0 0 0,0 0 0,-1 1 0,1-1 0,-1 1 0,5 5 0,5 6 0,0 1 0,0 0 0,12 20 0,-7-4 0,-14-22 0,1-1 0,0 1 0,1-1 0,0 0 0,0-1 0,1 1 0,0-2 0,10 9 0,17 6 0,0-2 0,1-1 0,43 15 0,15 7 0,-68-29 0,1-1 0,0-2 0,0 0 0,49 7 0,-72-15 0,7 0 0,-1 1 0,0 0 0,0 1 0,0 0 0,12 5 0,-41-4 0,-480-2 0,246-4 0,142 0 0,-120 5 0,208-2 0,-1 2 0,1 0 0,0 2 0,0 0 0,1 2 0,-1 0 0,-30 16 0,53-23 0,-34 14 0,33-14 0,1 0 0,-1 0 0,0 0 0,1 0 0,-1 0 0,0 0 0,1-1 0,-1 1 0,0 0 0,1 0 0,-1 0 0,1-1 0,-1 1 0,0 0 0,1-1 0,-1 1 0,1 0 0,-1-1 0,1 1 0,-1-1 0,1 1 0,-1 0 0,1-1 0,0 1 0,-1-1 0,1 0 0,-1 1 0,1-1 0,0 1 0,0-1 0,-1 0 0,1 1 0,0-1 0,0 1 0,0-1 0,0 0 0,0 1 0,0-1 0,0 0 0,0 1 0,0-1 0,0 0 0,0 1 0,0-1 0,0 0 0,0 1 0,1-1 0,-1 1 0,1-2 0,0-8 0,1 0 0,1 1 0,0-1 0,0 0 0,1 1 0,0 0 0,0 0 0,8-11 0,0 3 0,2 0 0,27-29 0,-12 13 0,-24 25 0,1 1 0,0 0 0,0 1 0,1 0 0,-1 0 0,16-10 0,13-4 0,52-42 0,-72 51-273,-2-1 0,1-1 0,-1 0 0,16-22 0,-16 15-6553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9:23:14.164"/>
    </inkml:context>
    <inkml:brush xml:id="br0">
      <inkml:brushProperty name="width" value="0.05" units="cm"/>
      <inkml:brushProperty name="height" value="0.05" units="cm"/>
      <inkml:brushProperty name="color" value="#FFFFFF"/>
    </inkml:brush>
  </inkml:definitions>
  <inkml:trace contextRef="#ctx0" brushRef="#br0">0 0 24575,'0'10'0,"5"7"0,1 6 0,0 3 0,-1 2 0,-2 1 0,-1 0 0,-1-4-8191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9:23:14.897"/>
    </inkml:context>
    <inkml:brush xml:id="br0">
      <inkml:brushProperty name="width" value="0.05" units="cm"/>
      <inkml:brushProperty name="height" value="0.05" units="cm"/>
      <inkml:brushProperty name="color" value="#FFFFFF"/>
    </inkml:brush>
  </inkml:definitions>
  <inkml:trace contextRef="#ctx0" brushRef="#br0">1 0 24575,'5'0'0,"5"0"0,2 5 0,-1 10 0,-3 8 0,-3 9 0,-1 8 0,-3 3 0,0 2 0,-2-1 0,1 1 0,-1-7-8191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9:23:17.996"/>
    </inkml:context>
    <inkml:brush xml:id="br0">
      <inkml:brushProperty name="width" value="0.05" units="cm"/>
      <inkml:brushProperty name="height" value="0.05" units="cm"/>
      <inkml:brushProperty name="color" value="#FFFFFF"/>
    </inkml:brush>
  </inkml:definitions>
  <inkml:trace contextRef="#ctx0" brushRef="#br0">0 1 24575,'0'4'0,"0"7"0,0 1-8191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9:23:18.434"/>
    </inkml:context>
    <inkml:brush xml:id="br0">
      <inkml:brushProperty name="width" value="0.05" units="cm"/>
      <inkml:brushProperty name="height" value="0.05" units="cm"/>
      <inkml:brushProperty name="color" value="#FFFFFF"/>
    </inkml:brush>
  </inkml:definitions>
  <inkml:trace contextRef="#ctx0" brushRef="#br0">0 0 24575,'0'5'0,"0"6"0,0 5 0,0 5 0,0 4 0,0-3-8191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9:23:18.793"/>
    </inkml:context>
    <inkml:brush xml:id="br0">
      <inkml:brushProperty name="width" value="0.05" units="cm"/>
      <inkml:brushProperty name="height" value="0.05" units="cm"/>
      <inkml:brushProperty name="color" value="#FFFFFF"/>
    </inkml:brush>
  </inkml:definitions>
  <inkml:trace contextRef="#ctx0" brushRef="#br0">0 0 24575,'0'5'0,"0"6"0,0 5 0,0 6 0,0 3 0,0 2 0,0 1 0,0-5-8191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9:23:19.185"/>
    </inkml:context>
    <inkml:brush xml:id="br0">
      <inkml:brushProperty name="width" value="0.05" units="cm"/>
      <inkml:brushProperty name="height" value="0.05" units="cm"/>
      <inkml:brushProperty name="color" value="#FFFFFF"/>
    </inkml:brush>
  </inkml:definitions>
  <inkml:trace contextRef="#ctx0" brushRef="#br0">0 1 24575,'0'5'0,"5"5"0,1 7 0,0 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3:35.083"/>
    </inkml:context>
    <inkml:brush xml:id="br0">
      <inkml:brushProperty name="width" value="0.05" units="cm"/>
      <inkml:brushProperty name="height" value="0.05" units="cm"/>
      <inkml:brushProperty name="color" value="#E71224"/>
    </inkml:brush>
  </inkml:definitions>
  <inkml:trace contextRef="#ctx0" brushRef="#br0">0 0 24575,'0'1515'-1365,"0"-1487"-5461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3:37.556"/>
    </inkml:context>
    <inkml:brush xml:id="br0">
      <inkml:brushProperty name="width" value="0.05" units="cm"/>
      <inkml:brushProperty name="height" value="0.05" units="cm"/>
      <inkml:brushProperty name="color" value="#E71224"/>
    </inkml:brush>
  </inkml:definitions>
  <inkml:trace contextRef="#ctx0" brushRef="#br0">910 0 24575,'-485'20'0,"390"-15"0,-34 3 0,112-5 0,0 0 0,0 0 0,1 2 0,0 0 0,-22 10 0,33-11 0,-1-1 0,2 1 0,-1-1 0,0 1 0,1 1 0,-1-1 0,1 1 0,0 0 0,1-1 0,-1 2 0,1-1 0,0 0 0,1 1 0,-1-1 0,1 1 0,0 0 0,0 0 0,1 0 0,-2 6 0,-1 15 0,1 1 0,1 52 0,2-59 0,4 530 0,1-105 0,-6 354 0,-1-768 0,0-25 0,1 0 0,1 1 0,0-1 0,0 0 0,1 10 0,-1-15 0,1 0 0,-1 0 0,1 0 0,0-1 0,-1 1 0,1 0 0,0 0 0,0-1 0,0 1 0,0 0 0,0-1 0,1 1 0,-1-1 0,1 0 0,-1 1 0,1-1 0,-1 0 0,1 0 0,-1 0 0,1 0 0,0 0 0,0 0 0,-1 0 0,4 0 0,6 2 0,0-1 0,0 0 0,1-1 0,-1 0 0,23-1 0,62-11 0,-40 4 0,-10 3 0,189-28 0,-153 14-682,140-11-1,-174 28-6143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3:40.931"/>
    </inkml:context>
    <inkml:brush xml:id="br0">
      <inkml:brushProperty name="width" value="0.05" units="cm"/>
      <inkml:brushProperty name="height" value="0.05" units="cm"/>
      <inkml:brushProperty name="color" value="#E71224"/>
    </inkml:brush>
  </inkml:definitions>
  <inkml:trace contextRef="#ctx0" brushRef="#br0">852 934 24575,'0'-2'0,"-1"0"0,1 0 0,-1 0 0,1 0 0,-1 0 0,0 0 0,1 0 0,-1 0 0,0 1 0,0-1 0,0 0 0,-1 0 0,1 1 0,0-1 0,-1 1 0,1-1 0,-1 1 0,1 0 0,-1 0 0,0-1 0,0 1 0,1 0 0,-3-1 0,-7-3 0,-1 0 0,-21-5 0,12 3 0,6 1 0,2 0 0,-1-1 0,0-1 0,1 0 0,1-1 0,0 0 0,0-1 0,0 0 0,1-1 0,1 0 0,0-1 0,1 0 0,0-1 0,0 0 0,2 0 0,-1-1 0,2 0 0,-9-25 0,5 1 0,1 0 0,2 0 0,-3-57 0,8-118 0,3 121 0,-1 86 0,0 0 0,0 1 0,1-1 0,0 0 0,0 0 0,0 1 0,0-1 0,1 1 0,3-7 0,-4 9 0,1 1 0,0-1 0,0 1 0,0 0 0,0 0 0,0 0 0,0 0 0,1 0 0,-1 0 0,1 0 0,-1 1 0,1-1 0,-1 1 0,1 0 0,0 0 0,0 0 0,0 0 0,0 0 0,5 0 0,86-13 0,1 4 0,123 4 0,-204 5 0,0 2 0,0 0 0,0 0 0,0 1 0,0 1 0,17 5 0,-25-6 0,-1 1 0,-1-1 0,1 1 0,0 0 0,-1 0 0,1 1 0,-1-1 0,0 1 0,0 0 0,0 0 0,-1 0 0,0 1 0,1-1 0,-1 1 0,-1 0 0,1 0 0,-1 0 0,0 0 0,2 6 0,7 26 0,10 71 0,-16-70 0,3 0 0,12 36 0,-11-49 0,0 1 0,-2-1 0,0 1 0,-2 1 0,-1-1 0,-1 1 0,-1 43 0,-4-62 0,0 0 0,0 0 0,0 1 0,-1-2 0,-1 1 0,1 0 0,-1-1 0,0 1 0,-7 7 0,-48 59 0,52-67 0,-1-1 0,0 1 0,0-1 0,0 0 0,-1-1 0,-15 7 0,11-5 0,1 0 0,-18 13 0,7-3 0,0-1 0,-2-1 0,0-1 0,-33 13 0,37-16 0,0 0 0,1 2 0,-20 15 0,-27 17 0,-116 72 0,-26 14 0,189-121 0,-1-1 0,0-1 0,-35 9 0,37-13 0,1 2 0,0 0 0,0 1 0,0 1 0,-27 16 0,31-15 0,-1 0 0,-25 11 0,39-20 0,1 0 0,-1 0 0,1 0 0,-1 0 0,1 1 0,0-1 0,-1 0 0,1 0 0,-1 0 0,1 0 0,0 1 0,-1-1 0,1 0 0,0 0 0,-1 0 0,1 1 0,0-1 0,-1 0 0,1 1 0,0-1 0,-1 0 0,1 1 0,0-1 0,0 0 0,0 1 0,-1-1 0,1 1 0,0-1 0,0 0 0,0 1 0,0-1 0,0 1 0,0-1 0,0 1 0,0-1 0,0 0 0,0 2 0,15 7 0,28 1 0,31 0 0,59 10 0,123 23 0,-38-8 0,74 17 0,-251-46-29,-35-6-74,0 0 0,0 0 0,1 1 1,-1 0-1,0 1 0,0-1 0,0 1 1,0 0-1,0 1 0,0-1 0,-1 1 1,7 5-1,1 5-6723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3:44.726"/>
    </inkml:context>
    <inkml:brush xml:id="br0">
      <inkml:brushProperty name="width" value="0.05" units="cm"/>
      <inkml:brushProperty name="height" value="0.05" units="cm"/>
      <inkml:brushProperty name="color" value="#E71224"/>
    </inkml:brush>
  </inkml:definitions>
  <inkml:trace contextRef="#ctx0" brushRef="#br0">421 0 24575,'-2'46'0,"-1"0"0,-3-1 0,-16 61 0,11-56 0,-160 549 0,154-548 0,-47 117 0,46-127 0,1 1 0,3 1 0,1 0 0,2 1 0,-5 44 0,6-19 0,-1-6 0,-2 108 0,12-137 0,1-16 0,-1 0 0,2 0 0,0 0 0,5 22 0,-4-35 0,-1 0 0,1 0 0,-1 0 0,2-1 0,-1 1 0,0-1 0,1 1 0,0-1 0,0 0 0,0 0 0,0 0 0,1 0 0,-1-1 0,1 1 0,0-1 0,0 0 0,1 0 0,-1 0 0,8 3 0,6 0 0,0-1 0,0 0 0,0-1 0,0-2 0,1 1 0,21-2 0,29 5 0,227 56 0,-6 25 0,-230-72 0,1-2 0,99 7 0,-96-13 0,77 1 0,22 4 0,-88-3-682,127 1-1,-174-10-6143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6T14:52:03.341"/>
    </inkml:context>
    <inkml:brush xml:id="br0">
      <inkml:brushProperty name="width" value="0.1" units="cm"/>
      <inkml:brushProperty name="height" value="0.1" units="cm"/>
      <inkml:brushProperty name="color" value="#E71224"/>
    </inkml:brush>
  </inkml:definitions>
  <inkml:trace contextRef="#ctx0" brushRef="#br0">966 1 24575,'1'4'0,"-1"0"0,1 1 0,0-1 0,1 0 0,-1 0 0,1 0 0,0 0 0,0 0 0,0 0 0,0 0 0,1 0 0,-1-1 0,1 1 0,0-1 0,0 0 0,0 0 0,5 3 0,9 8 0,1-1 0,22 13 0,-23-16 0,124 63 0,-52-31 0,-23-7 0,110 53 0,-125-61 0,-43-22 0,1 1 0,0-2 0,0 1 0,0-1 0,1-1 0,-1 0 0,19 4 0,-10-5 0,52 8 0,-66-9 0,-1 0 0,1 0 0,0 0 0,0 1 0,0-1 0,-1 1 0,1 0 0,-1 0 0,1 0 0,-1 1 0,0-1 0,0 1 0,5 4 0,-8-7 0,0 1 0,1-1 0,-1 1 0,0-1 0,1 1 0,-1-1 0,0 1 0,1 0 0,-1-1 0,0 1 0,0-1 0,0 1 0,0 0 0,0-1 0,0 1 0,0-1 0,0 1 0,0 0 0,0-1 0,0 1 0,0-1 0,0 1 0,0 0 0,0-1 0,0 1 0,-1-1 0,1 1 0,0-1 0,-1 2 0,-17 9 0,-29-2 0,46-9 0,-421 31 0,227-34 0,-184 5 0,336 3 0,-71 16 0,-25 5 0,1-23 0,103-5 0,0 2 0,0 2 0,1 1 0,-43 10 0,56-7 0,12-3 0,0 0 0,1-1 0,-1 0 0,0 0 0,-13 0 0,20-2 0,0 0 0,0 0 0,0 0 0,0-1 0,0 1 0,0-1 0,0 1 0,0-1 0,0 0 0,1 0 0,-1 0 0,0 0 0,0 0 0,1 0 0,-1 0 0,1 0 0,-1-1 0,1 1 0,-1-1 0,1 1 0,0-1 0,0 1 0,-1-1 0,1 0 0,1 0 0,-1 0 0,0 1 0,0-1 0,0-3 0,-2-5 0,1 0 0,0 0 0,0-1 0,1 1 0,1 0 0,0-1 0,0 1 0,1 0 0,0-1 0,1 1 0,4-14 0,-1 10 0,0-1 0,1 2 0,0-1 0,1 1 0,1 0 0,0 0 0,12-14 0,-12 19 0,0 0 0,0 1 0,0 0 0,1 1 0,-1 0 0,14-7 0,60-25 0,-80 37 0,163-82 0,-146 74 0,-1 0 0,2 0 0,-1 2 0,1 0 0,0 2 0,1 0 0,32-3 0,82-15 0,-128 21 0,-1 0 0,1 0 0,-1-1 0,1 0 0,-1 0 0,0 0 0,5-5 0,-5 4 0,0 0 0,-1 1 0,1 0 0,0 0 0,1 0 0,-1 1 0,0 0 0,8-2 0,93-17-1365,-86 17-5461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3:49.461"/>
    </inkml:context>
    <inkml:brush xml:id="br0">
      <inkml:brushProperty name="width" value="0.05" units="cm"/>
      <inkml:brushProperty name="height" value="0.05" units="cm"/>
      <inkml:brushProperty name="color" value="#E71224"/>
    </inkml:brush>
  </inkml:definitions>
  <inkml:trace contextRef="#ctx0" brushRef="#br0">1 1 24575,'947'0'0,"-943"0"0,0 0 0,0 0 0,-1 0 0,1 0 0,0 1 0,0 0 0,-1 0 0,1 0 0,-1 0 0,1 0 0,-1 1 0,1 0 0,-1-1 0,0 1 0,6 5 0,-6-4 0,-1 0 0,0 0 0,0 0 0,0 0 0,0 1 0,0-1 0,-1 1 0,0-1 0,0 1 0,0-1 0,0 1 0,0 0 0,-1 0 0,1-1 0,-1 1 0,0 5 0,-1-3 0,1 0 0,-1 0 0,0 0 0,-1 0 0,1-1 0,-1 1 0,0 0 0,-1-1 0,1 1 0,-1-1 0,0 0 0,-6 9 0,-1-2 0,0-1 0,0 0 0,-24 20 0,26-26 0,1 0 0,-1 0 0,-15 5 0,-21 15 0,11-3 0,-1-2 0,-1-1 0,-1-1 0,0-2 0,-60 17 0,86-29 0,0 1 0,0 0 0,1 1 0,-1 0 0,-13 12 0,13-10 0,0 0 0,-1-1 0,-20 11 0,-5-7 0,31-11 0,0 1 0,0 1 0,0-1 0,0 1 0,0-1 0,1 2 0,-1-1 0,0 0 0,1 1 0,0 0 0,0 0 0,-6 5 0,9-7 0,0 0 0,1 1 0,-1-1 0,0 0 0,1 0 0,-1 1 0,1-1 0,0 0 0,0 0 0,-1 1 0,1-1 0,0 0 0,0 1 0,0-1 0,0 0 0,0 1 0,0-1 0,1 0 0,-1 1 0,0-1 0,1 0 0,-1 0 0,1 1 0,-1-1 0,1 0 0,0 0 0,-1 0 0,1 0 0,0 0 0,0 0 0,0 0 0,2 2 0,3 3 0,0 0 0,1-1 0,14 10 0,13 5 0,1-1 0,1-2 0,1-2 0,0-1 0,1-2 0,67 13 0,242 16 0,-334-40 0,-13-1 0,58 8 0,-55-8 0,0 1 0,0 0 0,0 0 0,-1 0 0,1 0 0,0 1 0,0-1 0,-1 1 0,1 0 0,-1-1 0,0 1 0,1 0 0,-1 0 0,0 1 0,0-1 0,2 3 0,-4-4 0,1 0 0,-1 0 0,1 0 0,-1 0 0,0 0 0,0 0 0,0 0 0,1 0 0,-1 0 0,0 0 0,0 0 0,0 0 0,0 0 0,-1 0 0,1 0 0,0 0 0,0 0 0,0 0 0,-1 0 0,1 0 0,-1-1 0,1 1 0,-1 0 0,1 0 0,-1 0 0,1 0 0,-1-1 0,0 1 0,1 0 0,-1 0 0,0-1 0,0 1 0,0-1 0,-1 2 0,-35 17 0,30-16 0,-71 26 0,-2-3 0,-82 16 0,145-37 0,1 1 0,0 0 0,-28 16 0,-26 10 0,42-24 0,-54 9 0,51-12 0,-45 14 0,22 2-682,-58 31-1,60-26-6143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3:53.687"/>
    </inkml:context>
    <inkml:brush xml:id="br0">
      <inkml:brushProperty name="width" value="0.05" units="cm"/>
      <inkml:brushProperty name="height" value="0.05" units="cm"/>
      <inkml:brushProperty name="color" value="#E71224"/>
    </inkml:brush>
  </inkml:definitions>
  <inkml:trace contextRef="#ctx0" brushRef="#br0">1266 0 24575,'-86'0'0,"-493"20"0,173-7 0,318-14 0,81 1 0,0 0 0,0 1 0,0-1 0,0 1 0,-12 4 0,16-5 0,1 1 0,0 0 0,0 1 0,0-1 0,0 0 0,0 1 0,0-1 0,0 1 0,0-1 0,0 1 0,1 0 0,-1 0 0,1 0 0,-1 0 0,1 0 0,0 0 0,-1 0 0,1 0 0,0 1 0,0 3 0,-5 21 0,2 1 0,1-1 0,1 1 0,1 0 0,5 51 0,0-9 0,0 1002 0,-5-610 0,0-457 0,1 1 0,1-1 0,-1 1 0,1-1 0,0 0 0,0 0 0,0 0 0,1 1 0,0-1 0,3 7 0,-3-10 0,0 1 0,0-1 0,0 1 0,1-1 0,-1 0 0,0 0 0,1 0 0,0 0 0,-1 0 0,1-1 0,0 1 0,0-1 0,0 0 0,0 0 0,0 0 0,0 0 0,0 0 0,7 0 0,37 3 0,0-2 0,71-6 0,-18 0 0,741 3-1365,-813 1-5461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4:29.105"/>
    </inkml:context>
    <inkml:brush xml:id="br0">
      <inkml:brushProperty name="width" value="0.05" units="cm"/>
      <inkml:brushProperty name="height" value="0.05" units="cm"/>
      <inkml:brushProperty name="color" value="#E71224"/>
    </inkml:brush>
  </inkml:definitions>
  <inkml:trace contextRef="#ctx0" brushRef="#br0">358 0 24575,'1'150'0,"-12"334"0,5-406 0,-5-1 0,-2 0 0,-4 0 0,-31 85 0,13-70 0,7-21 0,4 1 0,-20 93 0,30-56 0,-2 169 0,4-16 0,11-248 0,-1 10 0,0 1 0,-2-1 0,0 0 0,-2 0 0,0 0 0,-14 29 0,14-36 0,-1 0 0,2 0 0,0 1 0,1-1 0,1 1 0,-1 22 0,4 111 0,2-88 0,-3-53 0,2 0 0,-1 0 0,2 0 0,-1 0 0,1 0 0,5 11 0,-5-16 0,0 0 0,1 0 0,0 0 0,0-1 0,0 0 0,0 1 0,1-1 0,-1 0 0,1-1 0,0 1 0,1-1 0,-1 0 0,7 5 0,27 12 0,2-2 0,0-1 0,71 19 0,-63-21 0,-26-9 0,1-1 0,-1-1 0,1-1 0,25 1 0,95-7 0,-51 1 0,162 1-1365,-226 1-5461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4:30.908"/>
    </inkml:context>
    <inkml:brush xml:id="br0">
      <inkml:brushProperty name="width" value="0.05" units="cm"/>
      <inkml:brushProperty name="height" value="0.05" units="cm"/>
      <inkml:brushProperty name="color" value="#E71224"/>
    </inkml:brush>
  </inkml:definitions>
  <inkml:trace contextRef="#ctx0" brushRef="#br0">1491 99 24575,'-10'-9'0,"0"0"0,0 1 0,0 0 0,-1 1 0,-1 0 0,1 0 0,-1 1 0,0 1 0,-22-7 0,8 5 0,-1 2 0,0 1 0,-46-1 0,-223 7 0,268 0 0,1 2 0,-1 1 0,1 1 0,1 1 0,-44 18 0,-120 70 0,75-35 0,-199 118 0,308-174 0,0-1 0,0 1 0,0 0 0,1 1 0,0 0 0,0-1 0,0 2 0,0-1 0,1 0 0,0 1 0,0 0 0,1 0 0,-1 0 0,1 0 0,1 1 0,-1-1 0,1 1 0,0 0 0,1-1 0,-1 1 0,1 0 0,1 0 0,-1 0 0,1 7 0,12 612 0,-12-625 0,-1 16 0,2 1 0,0-1 0,0 0 0,6 22 0,-5-35 0,-1 1 0,1-1 0,-1 0 0,1 1 0,1-1 0,-1 0 0,0 0 0,1 0 0,0 0 0,0-1 0,0 1 0,1-1 0,-1 0 0,1 0 0,-1 0 0,1 0 0,0 0 0,0-1 0,1 0 0,5 3 0,11 1 0,0-1 0,0-1 0,38 4 0,-11-3 0,57 6 0,184-7 0,-165-6 0,-109 2 0,-1-1 0,0 0 0,0-1 0,0 0 0,0-1 0,0-1 0,0 0 0,-1-1 0,22-12 0,-8 3 0,0-2 0,-2 0 0,34-30 0,-37 28 0,-12 11 0,-1-1 0,0-1 0,0 1 0,14-20 0,-1-1 0,35-38 0,4-4 0,-54 60 0,0 1 0,0-2 0,-1 1 0,-1-1 0,0 1 0,0-1 0,-2-1 0,1 1 0,1-15 0,0-12 0,0-65 0,-3 26 0,0 62 0,1 0 0,1 0 0,0 0 0,11-25 0,-8 21 0,10-41 0,-11 19 0,-3 1 0,-1-50 0,0-16 0,11 33-160,-9 54-1045,2-7-5621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4:32.708"/>
    </inkml:context>
    <inkml:brush xml:id="br0">
      <inkml:brushProperty name="width" value="0.05" units="cm"/>
      <inkml:brushProperty name="height" value="0.05" units="cm"/>
      <inkml:brushProperty name="color" value="#E71224"/>
    </inkml:brush>
  </inkml:definitions>
  <inkml:trace contextRef="#ctx0" brushRef="#br0">843 377 24575,'1'-59'0,"-3"-72"0,2 128 0,-1 0 0,1-1 0,-1 1 0,0 0 0,0 0 0,0 0 0,-1 0 0,1 0 0,-1 0 0,1 0 0,-1 0 0,0 0 0,0 1 0,-1-1 0,1 1 0,0-1 0,-1 1 0,1 0 0,-1 0 0,0 0 0,0 0 0,0 1 0,0-1 0,0 1 0,0-1 0,0 1 0,0 0 0,-1 1 0,-3-2 0,-12-1 0,1 1 0,-1 1 0,0 1 0,-22 1 0,13 0 0,-33-1 0,31-1 0,0 1 0,0 2 0,-57 10 0,78-9 0,-1 0 0,1 1 0,0 0 0,0 1 0,0 0 0,1 0 0,0 1 0,0 0 0,0 1 0,1 0 0,-13 14 0,-2 7 0,2 1 0,-18 32 0,16-26 0,-2 5 0,1 1 0,2 1 0,1 1 0,3 0 0,2 2 0,1 0 0,3 0 0,-10 74 0,14-47 0,3 1 0,8 102 0,-2-155 0,2 0 0,0 0 0,1-1 0,1 0 0,1 0 0,1 0 0,10 17 0,-2-8 0,1-1 0,1 0 0,35 38 0,-44-56 0,0 0 0,1-1 0,1 0 0,-1 0 0,1-1 0,0-1 0,1 0 0,0 0 0,0-1 0,0-1 0,0 0 0,1 0 0,-1-1 0,1-1 0,0 0 0,0-1 0,0 0 0,0-1 0,15-2 0,-9 0 0,0-1 0,1 0 0,-1-2 0,0 0 0,-1-1 0,1-1 0,-1 0 0,-1-2 0,1 0 0,-2-1 0,1-1 0,16-13 0,-11 5 0,115-105 0,-120 106 0,-1-1 0,-1-1 0,0 0 0,-1-1 0,15-32 0,-13 16 0,-2-1 0,-2 0 0,-1-1 0,-2-1 0,-2 0 0,3-50 0,-8-248 0,-5 209 0,1-235 0,3 502 0,6-1 0,6 0 0,34 145 0,-44-267 0,23 100 0,70 195 0,-92-302 17,-1 0 0,1 0 1,1 0-1,-1 0 0,1-1 0,8 9 0,-10-13-116,0 0 0,0 0 0,0-1 0,1 1 0,-1-1 0,1 0 0,0 0 0,-1 0 0,1 0 0,0-1 0,0 1 0,0-1 0,0 0 0,7 1 0,14-1-6727</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4:37.469"/>
    </inkml:context>
    <inkml:brush xml:id="br0">
      <inkml:brushProperty name="width" value="0.05" units="cm"/>
      <inkml:brushProperty name="height" value="0.05" units="cm"/>
      <inkml:brushProperty name="color" value="#E71224"/>
    </inkml:brush>
  </inkml:definitions>
  <inkml:trace contextRef="#ctx0" brushRef="#br0">1484 0 24575,'0'1359'0,"0"-1351"0,0 76 0,-12 99 0,8-158 0,0 0 0,-1 0 0,-2-1 0,-1 0 0,0 0 0,-2-1 0,0 0 0,-22 32 0,25-44 0,-8 9 0,2 0 0,1 0 0,0 1 0,1 1 0,2 0 0,-9 25 0,-26 65 0,37-83 0,-2-1 0,-1-1 0,-1 0 0,-1 0 0,-18 27 0,23-42 0,1-1 0,1 1 0,0 1 0,0-1 0,-4 23 0,-8 68 0,15-83 0,-9 108 0,10 188 0,3-153 0,0-84 0,-5 96 0,3-170 0,-1 0 0,0-1 0,-1 1 0,1 0 0,-1 0 0,0-1 0,0 1 0,-1-1 0,1 1 0,-1-1 0,0 0 0,0 0 0,0 0 0,-1 0 0,1-1 0,-1 0 0,0 1 0,0-1 0,0-1 0,0 1 0,-7 3 0,-8 3 0,-1-1 0,-1 0 0,-34 7 0,21-6 0,-16 4 0,0-2 0,-2-2 0,-60 2 0,-156-8 0,242-4 0,16 1 0,1 0 0,0-1 0,-1-1 0,1 1 0,0-1 0,0-1 0,0 0 0,-15-7 0,20 8 0,-1-1 0,1 0 0,0 0 0,0 0 0,1 0 0,-1 0 0,1-1 0,-1 1 0,1-1 0,0 0 0,1 0 0,-1-1 0,1 1 0,-1 0 0,1-1 0,1 1 0,-1-1 0,-1-6 0,-3-29 0,5 30 0,0 1 0,-1-1 0,0 1 0,-1 0 0,-6-17 0,-6-9 0,2-1 0,1 0 0,2-1 0,-9-55 0,13 66 0,-17-46 0,15 49 0,0-1 0,-7-38 0,8 6 0,2 1 0,3-1 0,2 0 0,3 0 0,2 1 0,2-1 0,27-97 0,40-89 0,-70 234 0,-1 1 0,1-1 0,0 1 0,0 0 0,1 0 0,0 0 0,0 1 0,0-1 0,1 1 0,0 1 0,0-1 0,1 1 0,0 0 0,-1 0 0,11-4 0,12-6 0,1 2 0,47-15 0,-67 25 0,52-16 0,2 4 0,127-15 0,146 24 0,-189 9 0,186-3-1365,-299 0-5461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4:38.751"/>
    </inkml:context>
    <inkml:brush xml:id="br0">
      <inkml:brushProperty name="width" value="0.05" units="cm"/>
      <inkml:brushProperty name="height" value="0.05" units="cm"/>
      <inkml:brushProperty name="color" value="#E71224"/>
    </inkml:brush>
  </inkml:definitions>
  <inkml:trace contextRef="#ctx0" brushRef="#br0">0 0 24575,'2'0'0,"-1"1"0,0-1 0,0 0 0,0 1 0,1-1 0,-1 1 0,0-1 0,0 1 0,0 0 0,0-1 0,0 1 0,0 0 0,0 0 0,0 0 0,-1-1 0,1 1 0,0 0 0,0 0 0,-1 0 0,1 1 0,0-1 0,0 1 0,13 33 0,-12-27 0,15 47 0,-3 1 0,12 102 0,-3 125 0,-23-274 0,15 1294 0,-20-780 0,5-500 0,-2 0 0,0 1 0,-2-1 0,-1 0 0,0-1 0,-2 1 0,0-1 0,-18 35 0,24-56 0,1 0 0,-1 1 0,1-1 0,-1 0 0,1 0 0,-1 0 0,0 1 0,0-1 0,0 0 0,0 0 0,0 0 0,0 0 0,0 0 0,0 0 0,0-1 0,0 1 0,-3 1 0,4-2 0,-1 0 0,1 0 0,-1-1 0,0 1 0,1 0 0,-1 0 0,1-1 0,-1 1 0,1 0 0,-1-1 0,1 1 0,-1-1 0,1 1 0,-1 0 0,1-1 0,0 1 0,-1-1 0,1 1 0,0-1 0,-1 1 0,1-1 0,0 0 0,0 1 0,-1-1 0,1 1 0,0-2 0,-3-9 0,1 1 0,0-1 0,0-15 0,0-13 0,3 0 0,1 0 0,12-64 0,38-116 0,-28 123 0,-19 78 0,117-403 0,-115 405 0,0 0 0,2 0 0,0 1 0,0 0 0,2 1 0,11-14 0,80-73 0,-25 26 0,-20 22 0,2 2 0,3 3 0,81-50 0,-23 17 0,-107 72 0,298-216 0,-296 213 0,2 0 0,0 2 0,0-1 0,1 2 0,0 1 0,1 0 0,0 1 0,0 1 0,0 1 0,1 0 0,0 2 0,0 0 0,26 0 0,49-1-1365,-55-2-5461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4:39.627"/>
    </inkml:context>
    <inkml:brush xml:id="br0">
      <inkml:brushProperty name="width" value="0.05" units="cm"/>
      <inkml:brushProperty name="height" value="0.05" units="cm"/>
      <inkml:brushProperty name="color" value="#E71224"/>
    </inkml:brush>
  </inkml:definitions>
  <inkml:trace contextRef="#ctx0" brushRef="#br0">0 1 24575,'6'9'0,"0"0"0,0-1 0,1 0 0,0 0 0,0 0 0,16 12 0,5 6 0,168 170 0,174 167 0,28-25 0,-335-295 0,69 35 0,-75-47 0,-2 3 0,51 41 0,-101-71-65,0 0 0,-1 1 0,0-1 0,1 1 0,-2 1 0,1-1 0,-1 0 0,1 1 0,-1 0 0,-1-1 0,1 1 0,-1 0 0,0 1 0,-1-1 0,1 0 0,-1 0 0,-1 1 0,1-1 0,-1 1 0,-1 10 0,0 9-6761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4:41.142"/>
    </inkml:context>
    <inkml:brush xml:id="br0">
      <inkml:brushProperty name="width" value="0.05" units="cm"/>
      <inkml:brushProperty name="height" value="0.05" units="cm"/>
      <inkml:brushProperty name="color" value="#E71224"/>
    </inkml:brush>
  </inkml:definitions>
  <inkml:trace contextRef="#ctx0" brushRef="#br0">461 428 24575,'33'-1'0,"0"2"0,-1 1 0,1 2 0,-1 1 0,52 16 0,-68-16 0,-2 0 0,1 0 0,0-1 0,23 2 0,-33-5 0,-1-1 0,1 0 0,0 0 0,-1-1 0,1 1 0,-1-1 0,1 0 0,0 0 0,-1 0 0,0-1 0,1 0 0,-1 0 0,0 0 0,0 0 0,0-1 0,4-2 0,16-17 0,-1-1 0,-1-1 0,-1-1 0,-1-1 0,-1 0 0,-2-2 0,0 0 0,21-52 0,-35 74 0,-1 0 0,0 0 0,0 0 0,-1 0 0,0-1 0,0 1 0,0 0 0,-1-1 0,0 1 0,0-1 0,-2-11 0,1 14 0,0 0 0,-1 0 0,1 1 0,-1-1 0,0 0 0,0 1 0,0-1 0,-1 1 0,1 0 0,-1 0 0,1 0 0,-1 0 0,0 0 0,-1 0 0,1 1 0,0-1 0,-1 1 0,1 0 0,-7-2 0,-4-2 0,-1 0 0,0 2 0,0 0 0,-1 1 0,1 0 0,-29 0 0,-99 6 0,65 1 0,26-5 0,26 0 0,1 1 0,-33 4 0,51-3 0,1 0 0,-1 0 0,1 1 0,-1 0 0,1 1 0,0-1 0,0 1 0,0 0 0,0 1 0,0-1 0,1 1 0,-1 0 0,-6 7 0,-8 15 0,0 1 0,1 0 0,2 2 0,1 0 0,-24 61 0,-13 24 0,-6-6 0,-42 84 0,83-153 0,2 1 0,-22 83 0,36-117 0,-2 12 0,0 1 0,-1 27 0,5-42 0,0 0 0,0-1 0,0 1 0,0 0 0,0-1 0,1 1 0,-1-1 0,1 1 0,0-1 0,0 1 0,1-1 0,-1 1 0,1-1 0,-1 0 0,1 0 0,0 0 0,0 0 0,1 0 0,-1 0 0,4 3 0,7 1 0,0 1 0,0-1 0,1-1 0,0-1 0,0 0 0,1-1 0,20 4 0,106 10 0,-139-18 0,507 9 0,-315-12 0,173 2-1365,-315 1-5461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4:42.635"/>
    </inkml:context>
    <inkml:brush xml:id="br0">
      <inkml:brushProperty name="width" value="0.05" units="cm"/>
      <inkml:brushProperty name="height" value="0.05" units="cm"/>
      <inkml:brushProperty name="color" value="#E71224"/>
    </inkml:brush>
  </inkml:definitions>
  <inkml:trace contextRef="#ctx0" brushRef="#br0">1293 0 24575,'-1'280'0,"20"689"0,17-447 0,-34-477 0,2-1 0,2 1 0,2-1 0,2 0 0,17 47 0,-25-85 0,1 0 0,0 0 0,0 0 0,0-1 0,1 0 0,0 1 0,0-1 0,0 0 0,1-1 0,-1 1 0,1-1 0,0 0 0,0 0 0,1 0 0,-1-1 0,1 0 0,9 4 0,-11-6 0,0 0 0,0 0 0,-1 0 0,1-1 0,0 1 0,0-1 0,0 0 0,0-1 0,0 1 0,0 0 0,0-1 0,0 0 0,0 0 0,0 0 0,-1-1 0,1 1 0,0-1 0,-1 0 0,1 0 0,-1 0 0,0 0 0,0-1 0,0 1 0,0-1 0,0 0 0,0 0 0,-1 0 0,1 0 0,2-5 0,4-7 0,0-1 0,-1-1 0,0 1 0,-1-1 0,-1 0 0,-1-1 0,6-34 0,7-137 0,-15 144 0,41-380 0,6-160 0,-51 222 0,0 536 0,1-73-117,31 1476-2686,-15-1337 2508,23 740-450,-41-855 680,-25 160-1,18-225 609,-4-1 0,-1 0-1,-4-1 1,-42 98 0,30-89 89,15-32-262,-32 57 1,42-86-371,1 0 0,0 1 0,-1-1 1,0-1-1,0 1 0,-1-1 1,1 0-1,-1 0 0,0 0 0,0-1 1,0 0-1,0 0 0,-1-1 1,1 1-1,-1-2 0,1 1 0,-12 1 1,-10 0-2,-1-1 1,1-2 0,-29-3 0,11 1 0,-174 0 0,-110-4 0,275 2 0,0-3 0,0-2 0,0-2 0,1-3 0,1-2 0,1-2 0,0-3 0,-55-31 0,93 45 0,0 0 0,0-1 0,1-1 0,0-1 0,0 0 0,1 0 0,0-1 0,1-1 0,1 0 0,0 0 0,0-1 0,1-1 0,1 1 0,0-1 0,-7-18 0,4 0 0,1 0 0,2-1 0,1-1 0,1 1 0,2-1 0,1 0 0,2 0 0,6-64 0,-1 81-170,0 0-1,1 0 0,1 0 1,0 1-1,1 0 0,1 0 1,13-18-1,-7 13-6655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6T14:52:06.414"/>
    </inkml:context>
    <inkml:brush xml:id="br0">
      <inkml:brushProperty name="width" value="0.1" units="cm"/>
      <inkml:brushProperty name="height" value="0.1" units="cm"/>
      <inkml:brushProperty name="color" value="#E71224"/>
    </inkml:brush>
  </inkml:definitions>
  <inkml:trace contextRef="#ctx0" brushRef="#br0">10815 1 24575,'0'28'0,"1"-13"0,-1 0 0,-1 0 0,-3 19 0,3-28 0,0-1 0,-1 0 0,0 0 0,0 0 0,0 0 0,-1 0 0,1-1 0,-1 1 0,0-1 0,-1 0 0,1 0 0,-8 8 0,-8 6 0,-26 35 0,36-41 0,0 0 0,-1-1 0,-1 0 0,1 0 0,-2-1 0,1 0 0,-2-1 0,1-1 0,-15 8 0,-17 1 0,0-2 0,-60 11 0,-35 12 0,36-5 0,0-5 0,-2-4 0,-133 12 0,-68 18 0,173-26 0,59-16 0,-109 4 0,-79-14 0,175-3 0,-527-2 0,-739 4 0,864 25 0,37-2 0,-208-20 0,108-3 0,140 31 0,2 30 0,26-2 0,-1050 161 0,1057-159 0,133-26 0,-293 60 0,362-43 0,144-40 0,1 0 0,0 2 0,-41 27 0,-80 68 0,138-101 0,1 1 0,1 0 0,0 0 0,0 1 0,1 0 0,0 1 0,1 0 0,-9 16 0,-66 111 0,57-100 90,22-34-298,1 0 0,0 1 0,0-1 0,0 1 1,1 0-1,-5 10 0,3 2-6618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4:50.477"/>
    </inkml:context>
    <inkml:brush xml:id="br0">
      <inkml:brushProperty name="width" value="0.05" units="cm"/>
      <inkml:brushProperty name="height" value="0.05" units="cm"/>
      <inkml:brushProperty name="color" value="#E71224"/>
    </inkml:brush>
  </inkml:definitions>
  <inkml:trace contextRef="#ctx0" brushRef="#br0">0 62 24575,'0'586'0,"0"-580"0,0 0 0,0 0 0,1 0 0,0 0 0,0 0 0,0 0 0,3 7 0,-3-11 0,0 1 0,1-1 0,-1 0 0,1 0 0,-1 0 0,1 0 0,0-1 0,-1 1 0,1 0 0,0-1 0,0 1 0,0-1 0,0 0 0,1 0 0,-1 1 0,0-1 0,0-1 0,1 1 0,-1 0 0,5 0 0,31 5 0,0-2 0,1-2 0,77-6 0,-52 1 0,-59 3 0,1 0 0,0 0 0,-1-1 0,0 0 0,1 0 0,-1-1 0,1 1 0,-1-1 0,0 0 0,8-5 0,-10 5 0,0-1 0,0 1 0,0-1 0,0 0 0,-1 0 0,1 0 0,-1 0 0,0-1 0,0 1 0,0-1 0,0 1 0,0-1 0,-1 0 0,0 0 0,2-5 0,6-27 0,-2 5 0,16-40 0,-17 52 0,0 0 0,-1-1 0,-1 1 0,0-1 0,0-24 0,-5-104 0,-1 75 0,2-92 0,26 354 0,-8-66 0,31 176 0,-1-11 0,-36-192 0,-2 99 0,-9-179 8,1 0 0,0 0-1,1 0 1,1 0 0,1-1-1,8 23 1,8 22-1427,-14-34-5407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4:56.239"/>
    </inkml:context>
    <inkml:brush xml:id="br0">
      <inkml:brushProperty name="width" value="0.05" units="cm"/>
      <inkml:brushProperty name="height" value="0.05" units="cm"/>
      <inkml:brushProperty name="color" value="#E71224"/>
    </inkml:brush>
  </inkml:definitions>
  <inkml:trace contextRef="#ctx0" brushRef="#br0">1359 2 24575,'-153'-1'0,"-177"3"0,275 3 0,-99 22 0,99-15 0,-108 9 0,120-17 0,0 1 0,-58 16 0,-18 2 0,96-20 0,-30 5 0,50-7 0,0 0 0,0 0 0,1 0 0,-1 1 0,0-1 0,0 1 0,1-1 0,-1 1 0,1 0 0,-1 0 0,1 0 0,0 0 0,0 1 0,-4 4 0,2 3 0,0 0 0,0 0 0,1 1 0,0-1 0,1 1 0,0 0 0,1 0 0,0-1 0,1 18 0,0-7 0,1 643 0,6-244 0,-7 518 0,-1-934 0,1 0 0,0 0 0,1-1 0,-1 1 0,1 0 0,-1 0 0,1 0 0,0-1 0,0 1 0,1-1 0,-1 1 0,1-1 0,0 1 0,0-1 0,4 6 0,-2-6 0,-1 0 0,1-1 0,0 1 0,0-1 0,0 0 0,0 0 0,0 0 0,0-1 0,0 1 0,1-1 0,-1 0 0,0 0 0,8 0 0,42 3 0,1-2 0,54-6 0,-14 1 0,765 1-1365,-833 2-5461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6:13.906"/>
    </inkml:context>
    <inkml:brush xml:id="br0">
      <inkml:brushProperty name="width" value="0.05" units="cm"/>
      <inkml:brushProperty name="height" value="0.05" units="cm"/>
      <inkml:brushProperty name="color" value="#E71224"/>
    </inkml:brush>
  </inkml:definitions>
  <inkml:trace contextRef="#ctx0" brushRef="#br0">815 154 24575,'0'-25'0,"1"14"0,-1 1 0,0-1 0,-1 0 0,0 1 0,-3-14 0,3 21 0,0 0 0,0 0 0,0 1 0,-1-1 0,1 0 0,-1 1 0,1 0 0,-1-1 0,0 1 0,0 0 0,0 0 0,0 0 0,0 0 0,0 0 0,-1 0 0,1 1 0,-1-1 0,1 1 0,-1-1 0,0 1 0,0 0 0,1 0 0,-7-1 0,2 1 0,0 0 0,0 1 0,-1 0 0,1 0 0,0 0 0,0 1 0,0 0 0,-1 0 0,1 1 0,0 0 0,1 0 0,-13 7 0,-8 4 0,-44 31 0,51-31 0,-56 42 0,2 2 0,3 4 0,-104 114 0,161-160 0,1 1 0,0 0 0,1 0 0,0 1 0,1 1 0,2 0 0,-1 0 0,2 1 0,1 1 0,0-1 0,1 1 0,1 0 0,1 0 0,1 0 0,1 1 0,1-1 0,1 26 0,10 170 0,-9-207 0,0-1 0,1 0 0,0 0 0,0 0 0,1 0 0,0 0 0,0 0 0,1-1 0,0 0 0,0 1 0,1-2 0,-1 1 0,2 0 0,-1-1 0,1 0 0,0 0 0,0-1 0,0 1 0,15 8 0,6 1 0,1-1 0,1-1 0,57 18 0,-73-27 0,46 15 0,0-3 0,1-3 0,106 9 0,-131-19 0,631 76 0,-125 31 0,-528-107 0,19 3 0,-1 2 0,1 1 0,42 19 0,-68-25 0,-1 0 0,0 0 0,0 0 0,-1 1 0,1 0 0,-1 0 0,0 0 0,0 1 0,0-1 0,0 1 0,-1 0 0,0 0 0,0 0 0,0 1 0,-1-1 0,0 1 0,0-1 0,0 1 0,0 0 0,-1 0 0,1 11 0,-1 9 0,0-1 0,-2 1 0,-8 47 0,3-27 0,2-2 0,1-8 0,-11 54 0,11-78 0,-1 1 0,0-1 0,-1 0 0,0 0 0,-1 0 0,0-1 0,-15 21 0,3-11 0,-1-1 0,-1 0 0,-1-2 0,0 0 0,-1-1 0,-1-2 0,-1 0 0,-30 14 0,-30 8 0,-100 31 0,113-43 0,32-13 0,0-1 0,0-3 0,-1 0 0,-53 1 0,-162-7 0,147-5 0,86 3 0,-111-6 0,121 5 0,-1-1 0,1-1 0,0 0 0,0 0 0,0-1 0,0-1 0,1 0 0,-14-8 0,23 12-52,0 0-1,0 0 1,0-1-1,0 1 1,0-1-1,1 0 1,-1 0-1,1 1 1,-1-1-1,1 0 1,-1 0-1,1 0 1,0 0-1,0-1 1,0 1-1,0 0 1,1 0-1,-1-1 1,1 1-1,-1 0 1,1-1-1,0 1 0,0-1 1,0 1-1,0-4 1,7-27-6774</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6:18.772"/>
    </inkml:context>
    <inkml:brush xml:id="br0">
      <inkml:brushProperty name="width" value="0.05" units="cm"/>
      <inkml:brushProperty name="height" value="0.05" units="cm"/>
      <inkml:brushProperty name="color" value="#E71224"/>
    </inkml:brush>
  </inkml:definitions>
  <inkml:trace contextRef="#ctx0" brushRef="#br0">1 81 24575,'4'0'0,"1"1"0,0 0 0,-1 0 0,1 0 0,-1 0 0,1 1 0,-1 0 0,0 0 0,0 0 0,0 1 0,0-1 0,0 1 0,4 3 0,49 50 0,-34-32 0,35 35 0,131 119 0,-184-174 0,1 1 0,0-1 0,0-1 0,0 1 0,0-1 0,0 0 0,1-1 0,-1 1 0,1-1 0,13 2 0,-16-4 0,1 1 0,0-2 0,0 1 0,0 0 0,0-1 0,-1 0 0,1 0 0,0 0 0,-1-1 0,1 0 0,-1 0 0,1 0 0,-1 0 0,0-1 0,0 1 0,5-5 0,3-4 0,0 0 0,-1-1 0,-1 0 0,0-1 0,0-1 0,-1 1 0,-1-1 0,10-22 0,-1-4 0,23-82 0,-37 112 0,-1 1 0,0-1 0,-1 0 0,1 0 0,-2-16 0,0 24 0,0-1 0,0 1 0,0-1 0,-1 1 0,1 0 0,-1-1 0,0 1 0,0 0 0,0 0 0,0-1 0,0 1 0,0 0 0,0 0 0,-1 0 0,1 0 0,-1 0 0,0 1 0,1-1 0,-1 0 0,0 1 0,0-1 0,0 1 0,0 0 0,0 0 0,0-1 0,-1 2 0,1-1 0,-2-1 0,-7-1 0,1 1 0,-1 1 0,0-1 0,1 2 0,-1-1 0,0 1 0,1 1 0,-1 0 0,-17 4 0,-5 4 0,-54 22 0,0 0 0,66-25 0,0 1 0,1 1 0,-33 17 0,43-19 0,0 0 0,1 1 0,0 0 0,1 1 0,-1-1 0,1 2 0,1-1 0,-11 16 0,-16 24 0,17-26 0,-18 35 0,30-48 0,0 1 0,1 0 0,1 0 0,0 0 0,0 0 0,1 0 0,-2 13 0,0 63 0,9 121 0,-4-186 0,2-1 0,0 0 0,2 0 0,0 0 0,1 0 0,1-1 0,17 33 0,-17-38 0,1 0 0,0-1 0,1-1 0,1 1 0,0-1 0,1-1 0,0 0 0,1 0 0,0-1 0,24 15 0,-25-20 0,-1 0 0,1-1 0,0 0 0,0 0 0,1-2 0,-1 1 0,1-1 0,18 0 0,12-1 0,44-6 0,-18 1 0,63 2-1365,-97 2-5461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6:19.552"/>
    </inkml:context>
    <inkml:brush xml:id="br0">
      <inkml:brushProperty name="width" value="0.05" units="cm"/>
      <inkml:brushProperty name="height" value="0.05" units="cm"/>
      <inkml:brushProperty name="color" value="#E71224"/>
    </inkml:brush>
  </inkml:definitions>
  <inkml:trace contextRef="#ctx0" brushRef="#br0">0 99 24575,'6'0'0,"6"0"0,14 0 0,12 0 0,11-6 0,13-6 0,8-3 0,-4 3 0,-1 3 0,-12-3 0,-4 1 0,1 2 0,2 3 0,4 2 0,-3 2 0,-10 2-8191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6:20.475"/>
    </inkml:context>
    <inkml:brush xml:id="br0">
      <inkml:brushProperty name="width" value="0.05" units="cm"/>
      <inkml:brushProperty name="height" value="0.05" units="cm"/>
      <inkml:brushProperty name="color" value="#E71224"/>
    </inkml:brush>
  </inkml:definitions>
  <inkml:trace contextRef="#ctx0" brushRef="#br0">0 1 24575,'0'1494'0,"25"-1094"0,-18-318 0,12 31-695,-16-102 25,2 17-6156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6:21.500"/>
    </inkml:context>
    <inkml:brush xml:id="br0">
      <inkml:brushProperty name="width" value="0.05" units="cm"/>
      <inkml:brushProperty name="height" value="0.05" units="cm"/>
      <inkml:brushProperty name="color" value="#E71224"/>
    </inkml:brush>
  </inkml:definitions>
  <inkml:trace contextRef="#ctx0" brushRef="#br0">1 0 24575,'-1'343'0,"3"375"0,32-268 0,-1-9 0,-33-344 0,0-182 0,4 1 0,22-126 0,-14 124 0,6-39 0,47-181 0,-59 288 0,1 0 0,1 1 0,0-1 0,1 2 0,1-1 0,20-25 0,-5 14 0,0 0 0,42-34 0,-57 54 0,1 0 0,0 1 0,1 0 0,-1 1 0,1 0 0,1 1 0,14-4 0,94-20 0,-40 12 0,2-3 0,76-22 0,-132 32 0,0 0 0,0-2 0,41-24 0,-55 28-273,0 0 0,0 1 0,1 0 0,17-5 0,-8 6-6553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6:22.754"/>
    </inkml:context>
    <inkml:brush xml:id="br0">
      <inkml:brushProperty name="width" value="0.05" units="cm"/>
      <inkml:brushProperty name="height" value="0.05" units="cm"/>
      <inkml:brushProperty name="color" value="#E71224"/>
    </inkml:brush>
  </inkml:definitions>
  <inkml:trace contextRef="#ctx0" brushRef="#br0">1 1 24575,'0'5'0,"0"24"0,5 29 0,8 26 0,6 21 0,6 4 0,4-1 0,3-2 0,6-3 0,9-13 0,-5-16 0,-4-16 0,-2-12 0,-8-14-8191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6:23.818"/>
    </inkml:context>
    <inkml:brush xml:id="br0">
      <inkml:brushProperty name="width" value="0.05" units="cm"/>
      <inkml:brushProperty name="height" value="0.05" units="cm"/>
      <inkml:brushProperty name="color" value="#E71224"/>
    </inkml:brush>
  </inkml:definitions>
  <inkml:trace contextRef="#ctx0" brushRef="#br0">21 482 24575,'13'-1'0,"-1"-1"0,1 0 0,-1 0 0,1-1 0,-1-1 0,0 0 0,0-1 0,-1 0 0,0-1 0,1 0 0,-2-1 0,1 0 0,17-16 0,0-2 0,-2-2 0,0 0 0,29-42 0,-46 58 0,-1-1 0,0 0 0,0-1 0,-1 1 0,-1-2 0,0 1 0,-1-1 0,0 1 0,-1-1 0,-1-1 0,0 1 0,-1 0 0,0-25 0,-2 37 0,1 0 0,-1 0 0,0 1 0,0-1 0,0 0 0,-1 1 0,1-1 0,0 0 0,0 1 0,-1-1 0,1 0 0,-1 1 0,0-1 0,0 1 0,1-1 0,-1 1 0,0-1 0,0 1 0,0 0 0,0-1 0,-1 1 0,1 0 0,0 0 0,0 0 0,-1 0 0,1 0 0,-1 0 0,1 0 0,-1 0 0,1 1 0,-1-1 0,1 1 0,-1-1 0,0 1 0,1-1 0,-1 1 0,0 0 0,1 0 0,-1 0 0,0 0 0,1 0 0,-1 0 0,0 0 0,1 1 0,-4 0 0,-4 2 0,0 0 0,0 0 0,0 1 0,1 0 0,-1 1 0,1 0 0,-9 7 0,-3 3 0,1 2 0,0 0 0,2 1 0,0 0 0,1 1 0,-15 25 0,21-29 0,1 0 0,1 1 0,1-1 0,0 2 0,1-1 0,1 1 0,1 0 0,0 0 0,-2 30 0,6 56 0,1-75 0,-1-1 0,0 1 0,-2-1 0,-11 51 0,-13 1 0,16-54 0,2 1 0,-11 51 0,18-68 0,0 0 0,1 0 0,0 0 0,0 0 0,1 0 0,0 0 0,1 0 0,-1-1 0,2 1 0,-1 0 0,2-1 0,7 16 0,3 0 0,1-2 0,1 0 0,36 38 0,68 54 0,-95-92 0,-6-5 0,1 1 0,0-2 0,35 20 0,-47-32 0,-1 0 0,1-1 0,0 0 0,0 0 0,0-1 0,0 0 0,0 0 0,1-1 0,-1 0 0,0 0 0,1-1 0,-1 0 0,1-1 0,-1 0 0,9-2 0,-1-2-136,0-1-1,-1-1 1,1 0-1,-1-1 1,-1 0-1,1-2 1,-2 1-1,1-2 0,19-20 1,-8 6-6690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6:27.360"/>
    </inkml:context>
    <inkml:brush xml:id="br0">
      <inkml:brushProperty name="width" value="0.05" units="cm"/>
      <inkml:brushProperty name="height" value="0.05" units="cm"/>
      <inkml:brushProperty name="color" value="#E71224"/>
    </inkml:brush>
  </inkml:definitions>
  <inkml:trace contextRef="#ctx0" brushRef="#br0">617 162 24575,'2'0'0,"-1"1"0,0-1 0,0 0 0,0 0 0,0 1 0,0-1 0,0 1 0,0-1 0,0 1 0,0 0 0,0-1 0,0 1 0,0 0 0,0 0 0,0-1 0,-1 1 0,1 0 0,0 0 0,-1 0 0,2 1 0,10 24 0,-5-4 0,0 0 0,-2 1 0,0-1 0,1 36 0,-2 98 0,-3-100 0,-2 97 0,1 49 0,1-192 0,0 1 0,0-1 0,0 0 0,7 19 0,-8-28 0,0 0 0,0 0 0,1 1 0,-1-1 0,1 0 0,-1 0 0,1 1 0,-1-1 0,1 0 0,0 0 0,0 0 0,0 0 0,-1 0 0,1 0 0,0 0 0,0 0 0,0-1 0,0 1 0,0 0 0,1 0 0,-1-1 0,0 1 0,0-1 0,0 1 0,1-1 0,-1 0 0,0 1 0,0-1 0,1 0 0,-1 0 0,0 0 0,1 0 0,-1 0 0,0 0 0,1 0 0,-1 0 0,0 0 0,0-1 0,1 1 0,-1 0 0,0-1 0,0 0 0,0 1 0,1-1 0,-1 1 0,0-1 0,1-1 0,6-4 0,-1-1 0,1 0 0,-1 0 0,-1-1 0,1 1 0,-1-1 0,-1-1 0,0 1 0,0-1 0,0 0 0,3-11 0,-1 5 0,1 0 0,0 1 0,10-14 0,-12 19 0,0 0 0,0-1 0,-1 1 0,0-1 0,-1 0 0,0 0 0,-1-1 0,0 1 0,-1-1 0,3-20 0,-3-8 0,-4-68 0,-1 41 0,1-419 0,2 3178 0,1-2667 0,-2 0 0,-1 1 0,-1-1 0,-1 0 0,-12 42 0,13-60 0,1-1 0,-2 0 0,1 1 0,-1-1 0,0 0 0,0 0 0,-1-1 0,0 0 0,0 1 0,0-2 0,-1 1 0,0-1 0,0 1 0,0-2 0,-1 1 0,0-1 0,0 0 0,0 0 0,0-1 0,0 0 0,-1 0 0,-14 3 0,-17-1 0,-1-1 0,1-2 0,-61-5 0,31 1 0,33 1 0,-1-2 0,-39-7 0,58 7 0,0-2 0,1 0 0,-1-1 0,1-1 0,1-1 0,-19-10 0,11 4 0,6 3 0,0 0 0,-32-26 0,45 32 0,0 0 0,1 0 0,-1 0 0,1-1 0,0 0 0,1 0 0,-1 0 0,1 0 0,0 0 0,1 0 0,-1-1 0,1 1 0,-1-9 0,-1-16-43,2 0-1,1 1 1,3-34 0,0 23-1149,-1 1-5634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6T14:52:09.333"/>
    </inkml:context>
    <inkml:brush xml:id="br0">
      <inkml:brushProperty name="width" value="0.1" units="cm"/>
      <inkml:brushProperty name="height" value="0.1" units="cm"/>
      <inkml:brushProperty name="color" value="#E71224"/>
    </inkml:brush>
  </inkml:definitions>
  <inkml:trace contextRef="#ctx0" brushRef="#br0">1 1 24575,'-1'3'0,"1"1"0,0 0 0,1 0 0,-1 0 0,1-1 0,-1 1 0,1 0 0,0-1 0,0 1 0,1 0 0,-1-1 0,1 0 0,2 4 0,-2-4 0,1-1 0,-1 0 0,1 0 0,-1 0 0,1 0 0,0-1 0,0 1 0,-1-1 0,1 1 0,0-1 0,0 0 0,1 0 0,-1 0 0,0-1 0,0 1 0,4-1 0,80 7 0,144-8 0,-100-2 0,2880 1 0,-1549 4 0,-1344 0 0,149 23 0,91 4 0,1-28 0,-279-2 0,-29 3 0,0 3 0,67 14 0,50 5 0,-38-18 0,89 9 0,-189-12 0,-6 0 0,39 8 0,-55-9 0,-1 0 0,0 1 0,-1 0 0,1 0 0,0 0 0,-1 1 0,0 0 0,0 0 0,10 10 0,9 13 0,-2 1 0,-2 1 0,22 37 0,-21-31 0,50 61 0,-59-80 0,-1 0 0,14 24 0,-16-23 0,0-1 0,2 0 0,12 13 0,-13-18-341,-1 0 0,-1 1-1,16 23 1,-14-14-6485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6:31.564"/>
    </inkml:context>
    <inkml:brush xml:id="br0">
      <inkml:brushProperty name="width" value="0.05" units="cm"/>
      <inkml:brushProperty name="height" value="0.05" units="cm"/>
      <inkml:brushProperty name="color" value="#E71224"/>
    </inkml:brush>
  </inkml:definitions>
  <inkml:trace contextRef="#ctx0" brushRef="#br0">306 0 24575,'-2'1'0,"1"-1"0,0 0 0,0 1 0,0-1 0,0 1 0,0-1 0,0 1 0,0-1 0,0 1 0,0 0 0,0-1 0,0 1 0,0 0 0,0 0 0,1 0 0,-1 0 0,0 0 0,1 0 0,-1 0 0,0 0 0,1 0 0,-1 0 0,1 0 0,0 0 0,-1 1 0,1-1 0,0 2 0,-7 37 0,7-35 0,-4 44 0,4-32 0,-1 0 0,-1 0 0,0 0 0,-2 0 0,0 0 0,0 0 0,-11 22 0,6-20 0,0-1 0,-1-1 0,-1 0 0,-1 0 0,0-1 0,-1-1 0,-1 0 0,-29 24 0,-47 25-1365,73-51-5461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6:31.911"/>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6:37.552"/>
    </inkml:context>
    <inkml:brush xml:id="br0">
      <inkml:brushProperty name="width" value="0.05" units="cm"/>
      <inkml:brushProperty name="height" value="0.05" units="cm"/>
      <inkml:brushProperty name="color" value="#E71224"/>
    </inkml:brush>
  </inkml:definitions>
  <inkml:trace contextRef="#ctx0" brushRef="#br0">71 1487 24575,'0'-1300'0,"-1"1290"0,2-1 0,-1 0 0,1 1 0,1-1 0,0 0 0,0 1 0,6-16 0,-5 22 0,-1-1 0,1 1 0,0-1 0,0 1 0,0 0 0,1 0 0,-1 0 0,1 1 0,0-1 0,0 1 0,0 0 0,0 0 0,1 0 0,-1 1 0,1-1 0,0 1 0,6-2 0,8-2 0,0 1 0,1 1 0,-1 1 0,34-2 0,83 6 0,-85 1 0,471 4 0,-518-6 0,-1-1 0,0 1 0,1 0 0,-1 0 0,0 0 0,1 1 0,-1-1 0,0 1 0,0 0 0,1 0 0,-1 0 0,0 0 0,0 1 0,0-1 0,0 1 0,-1 0 0,1 0 0,0 0 0,-1 0 0,1 0 0,-1 0 0,1 1 0,-1-1 0,0 1 0,0 0 0,-1-1 0,1 1 0,0 0 0,-1 0 0,0 0 0,1 0 0,0 5 0,4 13 0,-1 0 0,-1 0 0,-1 1 0,0 22 0,-2 93 0,-2-83 0,0 6 0,4 244 0,1-230 0,4 0 0,19 82 0,-10-82 0,-4 2 0,-2-1 0,-5 2 0,-4 138 0,-3-210 0,1-1 0,-1 0 0,0 1 0,0-1 0,0 0 0,-1 0 0,1 0 0,-1 0 0,0 0 0,0 0 0,0 0 0,-1 0 0,1-1 0,-1 1 0,0-1 0,0 0 0,0 0 0,-1 0 0,1 0 0,-1-1 0,1 1 0,-1-1 0,0 0 0,0 0 0,0 0 0,-8 2 0,-8 1 0,1-1 0,-1 0 0,1-2 0,-34 1 0,38-3 0,-449 0 0,194-3 0,207 4 0,37 1 0,0-1 0,0-2 0,-1 0 0,-30-7 0,56 8 0,1 0 0,-1 0 0,0-1 0,0 1 0,1 0 0,-1 0 0,0-1 0,0 1 0,1 0 0,-1-1 0,0 1 0,1-1 0,-1 1 0,0-1 0,1 1 0,-1-1 0,1 1 0,-1-1 0,1 0 0,-1 1 0,1-1 0,-1 0 0,1 1 0,0-1 0,-1 0 0,1 0 0,0 1 0,0-1 0,0 0 0,-1 0 0,1 0 0,0 1 0,0-1 0,0 0 0,0 0 0,0 0 0,1 1 0,-1-1 0,0 0 0,0 0 0,0 1 0,1-1 0,-1 0 0,0 0 0,1-1 0,4-6 0,-1 1 0,1-1 0,11-12 0,4-8 0,-15 13-170,-1-1-1,0 1 0,-1-1 1,-1 0-1,0 0 0,-1 1 1,-1-25-1,-1 12-6655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6:39.382"/>
    </inkml:context>
    <inkml:brush xml:id="br0">
      <inkml:brushProperty name="width" value="0.05" units="cm"/>
      <inkml:brushProperty name="height" value="0.05" units="cm"/>
      <inkml:brushProperty name="color" value="#E71224"/>
    </inkml:brush>
  </inkml:definitions>
  <inkml:trace contextRef="#ctx0" brushRef="#br0">2 2344 24575,'-1'-154'0,"3"-171"0,5 244 0,20-91 0,-8 54 0,49-275 0,-60 353 0,7-54 0,-5 0 0,-1-148 0,-8 214 0,1-1 0,9-41 0,-5 36 0,2-38 0,-7 43 0,1-1 0,1 1 0,2 0 0,1 0 0,11-33 0,-11 44 0,1 0 0,0 0 0,2 1 0,17-27 0,-21 37 0,0 1 0,0 1 0,0-1 0,1 1 0,0 0 0,0 0 0,0 0 0,0 1 0,1 0 0,0 1 0,0-1 0,0 1 0,0 1 0,12-4 0,-15 5 0,0 0 0,0 0 0,0 1 0,0-1 0,0 1 0,0 0 0,0 0 0,0 0 0,0 1 0,0-1 0,6 3 0,-7-2 0,-1 0 0,0 0 0,0 0 0,1 1 0,-1-1 0,0 1 0,0 0 0,0 0 0,-1-1 0,1 1 0,0 0 0,-1 0 0,1 1 0,-1-1 0,0 0 0,1 0 0,-1 1 0,0-1 0,1 5 0,3 20 0,0-1 0,-2 1 0,-1 0 0,-1 0 0,-1 0 0,-7 50 0,6-73 0,0 0 0,0 0 0,0 0 0,0 0 0,-1 0 0,1 0 0,-1 0 0,0-1 0,0 1 0,0-1 0,-1 1 0,1-1 0,-1 0 0,0 0 0,0 0 0,-4 3 0,-5 2 0,1 0 0,-1-1 0,-20 8 0,-7 4 0,24-12 25,0 0-1,-1-1 1,-29 8-1,-7 1-1487,32-7-5363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6:40.835"/>
    </inkml:context>
    <inkml:brush xml:id="br0">
      <inkml:brushProperty name="width" value="0.05" units="cm"/>
      <inkml:brushProperty name="height" value="0.05" units="cm"/>
      <inkml:brushProperty name="color" value="#E71224"/>
    </inkml:brush>
  </inkml:definitions>
  <inkml:trace contextRef="#ctx0" brushRef="#br0">1 333 24575,'115'2'0,"125"-5"0,-236 3 0,-1 0 0,0-1 0,0 0 0,0 0 0,0 0 0,0 0 0,0 0 0,0 0 0,0-1 0,-1 1 0,1-1 0,0 0 0,-1 0 0,1 0 0,-1 0 0,0 0 0,0-1 0,0 1 0,0-1 0,0 1 0,0-1 0,-1 0 0,1 0 0,-1 0 0,0 0 0,1 0 0,-2 0 0,1 0 0,0 0 0,0-4 0,1-11 0,0 0 0,-2 0 0,0-1 0,-3-22 0,1 6 0,-2-82 0,-16 180 0,-3 1 0,-3-1 0,-49 85 0,49-99 0,-18 27 0,24-45 0,-15 34 0,30-53 0,1 0 0,0 0 0,0 0 0,1 0 0,0 1 0,-1 22 0,3-18 0,0-1 0,1-1 0,0 0 0,3 22 0,-3-34 0,1 1 0,0-1 0,0 1 0,0-1 0,0 1 0,1-1 0,-1 0 0,1 1 0,0-1 0,0 0 0,0 0 0,0 0 0,1 0 0,-1-1 0,1 1 0,-1-1 0,1 1 0,0-1 0,5 3 0,2 0 0,1-1 0,0 0 0,0-1 0,0 0 0,1-1 0,-1 0 0,15 0 0,87-2 0,-76-1 0,480-5-1365,-490 6-5461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6:41.689"/>
    </inkml:context>
    <inkml:brush xml:id="br0">
      <inkml:brushProperty name="width" value="0.05" units="cm"/>
      <inkml:brushProperty name="height" value="0.05" units="cm"/>
      <inkml:brushProperty name="color" value="#E71224"/>
    </inkml:brush>
  </inkml:definitions>
  <inkml:trace contextRef="#ctx0" brushRef="#br0">67 439 24575,'2'191'0,"-5"214"0,1-364 0,-2 0 0,-10 45 0,13-83 0,1 1 0,-2-1 0,1 0 0,0 1 0,-1-1 0,1 0 0,-4 5 0,5-8 0,-1 0 0,1 0 0,0 1 0,0-1 0,0 0 0,0 0 0,-1 0 0,1 1 0,0-1 0,0 0 0,-1 0 0,1 0 0,0 0 0,0 0 0,-1 1 0,1-1 0,0 0 0,-1 0 0,1 0 0,0 0 0,0 0 0,-1 0 0,1 0 0,0 0 0,-1 0 0,1 0 0,0 0 0,0 0 0,-1 0 0,1 0 0,0 0 0,0-1 0,-1 1 0,1 0 0,-9-18 0,3-17 0,2 0 0,1-1 0,2 0 0,1 1 0,2-1 0,1 1 0,2-1 0,1 1 0,17-51 0,-6 37 0,3 2 0,2 0 0,48-77 0,104-120 0,-141 199 0,-9 11-195,1 2 0,2 1 0,1 2 0,1 0 0,1 2 0,42-29 0,-41 37-6631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6:45.813"/>
    </inkml:context>
    <inkml:brush xml:id="br0">
      <inkml:brushProperty name="width" value="0.05" units="cm"/>
      <inkml:brushProperty name="height" value="0.05" units="cm"/>
      <inkml:brushProperty name="color" value="#E71224"/>
    </inkml:brush>
  </inkml:definitions>
  <inkml:trace contextRef="#ctx0" brushRef="#br0">654 34 24575,'0'-1'0,"-1"-1"0,1 1 0,-1 0 0,1 0 0,-1 0 0,1-1 0,-1 1 0,0 0 0,0 0 0,1 0 0,-1 0 0,0 0 0,0 1 0,0-1 0,0 0 0,0 0 0,0 0 0,0 1 0,-1-1 0,1 1 0,0-1 0,0 1 0,0-1 0,-1 1 0,1 0 0,0-1 0,0 1 0,-2 0 0,-44-5 0,40 4 0,-328-4 0,203 7 0,128-2 0,0 0 0,1 0 0,-1 0 0,0 0 0,1 1 0,-1 0 0,1-1 0,-1 1 0,1 1 0,-1-1 0,1 1 0,-1-1 0,1 1 0,0 0 0,0 0 0,0 0 0,-3 4 0,2-2 0,1 1 0,0-1 0,0 1 0,1 0 0,-1 0 0,1 0 0,0 0 0,1 1 0,-1-1 0,1 0 0,-1 9 0,-5 57 0,3 1 0,8 114 0,-1-80 0,-3-99 0,1 0 0,-1 0 0,1 0 0,0 0 0,0 0 0,1 0 0,0 0 0,1-1 0,-1 1 0,5 6 0,-5-9 0,0-1 0,1 0 0,0 0 0,0 0 0,0 0 0,0-1 0,0 1 0,0-1 0,1 0 0,-1 0 0,1 0 0,-1 0 0,1 0 0,0-1 0,0 0 0,0 0 0,0 0 0,0 0 0,5 0 0,26 1 0,0-1 0,57-5 0,-15-1 0,274 3 0,-347 2 0,0 0 0,0 0 0,0 0 0,0 1 0,0-1 0,0 1 0,0 0 0,-1 0 0,1 0 0,0 1 0,4 2 0,-5-2 0,-1 0 0,1 1 0,-1-1 0,0 1 0,0-1 0,0 1 0,0 0 0,-1-1 0,1 1 0,-1 0 0,1 0 0,-1 0 0,0 0 0,0 1 0,0 2 0,8 46 0,-2-1 0,-3 1 0,-4 103 0,-1-92 0,1-10 0,2-10 0,-3-1 0,-2 0 0,-13 74 0,14-111 0,1 0 0,-1-1 0,0 1 0,0 0 0,0-1 0,-1 0 0,0 0 0,0 0 0,0 0 0,0 0 0,0 0 0,-1-1 0,-6 6 0,3-4 0,-1-1 0,0 1 0,0-1 0,0 0 0,0-1 0,0 0 0,-10 2 0,-11 0 0,0 0 0,0-2 0,-46-1 0,-374-5-1365,418 3-5461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6:48.443"/>
    </inkml:context>
    <inkml:brush xml:id="br0">
      <inkml:brushProperty name="width" value="0.05" units="cm"/>
      <inkml:brushProperty name="height" value="0.05" units="cm"/>
      <inkml:brushProperty name="color" value="#E71224"/>
    </inkml:brush>
  </inkml:definitions>
  <inkml:trace contextRef="#ctx0" brushRef="#br0">1295 1 24575,'-1197'0'0,"1191"0"0,1 0 0,-1 0 0,0 1 0,1-1 0,-1 1 0,1 1 0,-10 2 0,13-3 0,0 0 0,0 1 0,0-1 0,0 1 0,0-1 0,0 1 0,0 0 0,1 0 0,-1 0 0,0 0 0,1 0 0,0 0 0,-1 0 0,1 0 0,0 0 0,0 1 0,0-1 0,1 0 0,-1 1 0,0 3 0,-5 39 0,1 0 0,3-1 0,5 72 0,0-41 0,2 1565 0,-6-957 0,1-677 0,-1 5 0,2 1 0,-1-1 0,4 18 0,-3-26 0,0 0 0,0 0 0,0 1 0,1-1 0,-1 0 0,1 0 0,0 0 0,-1 0 0,1-1 0,1 1 0,-1 0 0,0-1 0,0 0 0,1 1 0,0-1 0,4 3 0,6 2 0,0-1 0,1-1 0,0 0 0,0 0 0,0-1 0,0-1 0,25 2 0,109 1 0,-124-6 0,788-3 0,-717-2 34,153-27-1,-79 7-1465,-131 21-5394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6:53.190"/>
    </inkml:context>
    <inkml:brush xml:id="br0">
      <inkml:brushProperty name="width" value="0.05" units="cm"/>
      <inkml:brushProperty name="height" value="0.05" units="cm"/>
      <inkml:brushProperty name="color" value="#E71224"/>
    </inkml:brush>
  </inkml:definitions>
  <inkml:trace contextRef="#ctx0" brushRef="#br0">292 2445 24575,'-5'-6'0,"1"1"0,0-1 0,1 0 0,-1-1 0,1 1 0,0-1 0,1 1 0,0-1 0,-2-8 0,0 2 0,-55-212 0,-41-312 0,72 200 0,27 0 0,0 9 0,-3 272 0,-3 0 0,-14-56 0,10 62 0,2 0 0,-4-99 0,13 145 0,0 1 0,0 0 0,1 0 0,-1-1 0,1 1 0,-1 0 0,1 0 0,0 0 0,0 0 0,0 0 0,1 0 0,-1 0 0,1 0 0,0 0 0,-1 1 0,1-1 0,0 0 0,3-1 0,0 0 0,0 1 0,0 0 0,1 0 0,-1 0 0,1 1 0,0-1 0,-1 2 0,1-1 0,8-1 0,59-11 0,142-7 0,79 18 0,-214 4 0,-73-1 0,-1 0 0,1 0 0,-1 1 0,1 0 0,-1 0 0,1 0 0,-1 1 0,0 0 0,0 1 0,0-1 0,8 5 0,-11-4 0,0-1 0,1 1 0,-1 0 0,0 1 0,0-1 0,-1 0 0,1 1 0,-1 0 0,0-1 0,1 1 0,-2 0 0,1 0 0,0 0 0,-1 0 0,0 1 0,0-1 0,1 8 0,2 31 0,-2-1 0,-6 73 0,0-20 0,4-5 0,-2 65 0,2-147 0,-1-1 0,0 0 0,-1 1 0,0-1 0,0 0 0,0 0 0,-1 0 0,0 0 0,-1 0 0,1 0 0,-1-1 0,0 0 0,-1 0 0,0 0 0,0 0 0,0-1 0,0 0 0,-1 0 0,0 0 0,0-1 0,0 0 0,-1 0 0,-7 3 0,-14 5 0,-1-1 0,0-1 0,-1-2 0,-43 7 0,-22 6 0,-127 54 0,100-28-1365,102-39-5461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6:54.252"/>
    </inkml:context>
    <inkml:brush xml:id="br0">
      <inkml:brushProperty name="width" value="0.05" units="cm"/>
      <inkml:brushProperty name="height" value="0.05" units="cm"/>
      <inkml:brushProperty name="color" value="#E71224"/>
    </inkml:brush>
  </inkml:definitions>
  <inkml:trace contextRef="#ctx0" brushRef="#br0">101 0 24575,'0'1183'0,"1"-1138"0,-3-1 0,-1 1 0,-2-1 0,-2 0 0,-24 82 0,17-82 0,11-31 0,-1 0 0,0 0 0,-11 20 0,15-33 0,0 0 0,0 0 0,0 0 0,0 0 0,0-1 0,0 1 0,0 0 0,0 0 0,0 0 0,0 0 0,0 0 0,0-1 0,0 1 0,0 0 0,0 0 0,0 0 0,0 0 0,0 0 0,0-1 0,-1 1 0,1 0 0,0 0 0,0 0 0,0 0 0,0 0 0,0 0 0,0 0 0,-1 0 0,1 0 0,0-1 0,0 1 0,0 0 0,0 0 0,0 0 0,-1 0 0,1 0 0,0 0 0,0 0 0,0 0 0,0 0 0,0 0 0,-1 0 0,1 0 0,0 0 0,0 0 0,0 0 0,0 0 0,0 0 0,-1 0 0,1 1 0,0-1 0,0 0 0,0 0 0,0 0 0,0 0 0,0 0 0,-1 0 0,1 0 0,0 0 0,0 0 0,0 1 0,0-1 0,0 0 0,0 0 0,-3-16 0,1 0 0,0-1 0,1 1 0,1 0 0,1-1 0,3-18 0,-1 3 0,8-147 0,40-342 0,-41 465 0,3 0 0,2 0 0,2 2 0,3 0 0,2 1 0,3 1 0,31-50 0,-52 97 0,-1 0 0,1 0 0,0 0 0,0 0 0,0 1 0,1 0 0,0 0 0,-1 0 0,2 0 0,-1 1 0,6-4 0,0 3 0,0 0 0,1 1 0,-1 0 0,24-3 0,37-4 0,-1-4 0,0-2 0,130-50 0,-164 50-49,63-24-1267,-56 28-5510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1T08:41:37.917"/>
    </inkml:context>
    <inkml:brush xml:id="br0">
      <inkml:brushProperty name="width" value="0.1" units="cm"/>
      <inkml:brushProperty name="height" value="0.1" units="cm"/>
      <inkml:brushProperty name="color" value="#E71224"/>
    </inkml:brush>
  </inkml:definitions>
  <inkml:trace contextRef="#ctx0" brushRef="#br0">2109 1177 24575,'-4'-1'0,"1"0"0,-1-1 0,1 1 0,-1 0 0,1-1 0,0 0 0,0 0 0,0 0 0,0 0 0,-5-4 0,0 0 0,-32-28 0,2-2 0,1-1 0,2-1 0,-34-48 0,-27-30 0,36 42 0,-80-128 0,32 43 0,-40-58 0,123 176 0,19 29 0,-2 0 0,1 0 0,-2 0 0,0 1 0,-11-12 0,16 20 0,1 1 0,-1-1 0,0 0 0,0 1 0,0 0 0,0 0 0,0 0 0,0 1 0,0-1 0,-1 1 0,1 0 0,-1 0 0,1 0 0,-1 1 0,1 0 0,-1 0 0,1 0 0,-1 0 0,1 1 0,-8 1 0,2 1 0,1 0 0,-1 0 0,0 1 0,1 1 0,0 0 0,0 0 0,0 1 0,1 0 0,-1 0 0,2 1 0,-1 0 0,-7 9 0,-12 15 0,-40 61 0,36-46 0,7-15 0,-2 0 0,0-2 0,-2-1 0,-40 32 0,10-17 0,-92 52 0,31-14 0,6-3 0,101-70 0,0 2 0,1 0 0,1 0 0,-1 0 0,2 2 0,-1-1 0,-12 22 0,-21 24 0,25-37 0,2-2 0,-27 38 0,38-50 0,1 1 0,1 1 0,-1-1 0,1 0 0,0 1 0,1-1 0,0 1 0,0 0 0,-1 15 0,1 39 0,8 93 0,-5-151 0,-1-1 0,1 0 0,0 0 0,0-1 0,0 1 0,0 0 0,1 0 0,-1 0 0,1-1 0,-1 1 0,1-1 0,0 1 0,0-1 0,0 0 0,0 0 0,1 1 0,-1-2 0,0 1 0,1 0 0,0 0 0,-1-1 0,1 1 0,0-1 0,0 0 0,4 1 0,8 2 0,0 0 0,-1-1 0,30 1 0,-31-3 0,516 7 0,-316-10 0,-64 1 0,220 2 0,-294 5 0,83 16 0,-92-11 0,133 6 0,-175-17 0,-14 1 0,0-1 0,0 0 0,0-1 0,0 0 0,12-3 0,-19 3 0,-1 0 0,1 0 0,-1 0 0,0 0 0,1 0 0,-1-1 0,0 1 0,0-1 0,0 1 0,0-1 0,0 0 0,-1 0 0,1 0 0,0 0 0,-1 0 0,1 0 0,-1 0 0,0 0 0,0-1 0,0 1 0,0 0 0,0-1 0,0 1 0,-1-1 0,1-3 0,2-18-1365,-3 2-5461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6:55.300"/>
    </inkml:context>
    <inkml:brush xml:id="br0">
      <inkml:brushProperty name="width" value="0.05" units="cm"/>
      <inkml:brushProperty name="height" value="0.05" units="cm"/>
      <inkml:brushProperty name="color" value="#E71224"/>
    </inkml:brush>
  </inkml:definitions>
  <inkml:trace contextRef="#ctx0" brushRef="#br0">910 195 24575,'2'-39'0,"-1"29"0,0-1 0,0 0 0,-1 1 0,-1-1 0,0 0 0,0 1 0,-1-1 0,-5-15 0,5 23 0,-1 0 0,1 0 0,-1 0 0,0 0 0,0 0 0,0 0 0,0 1 0,-1 0 0,1-1 0,0 1 0,-1 0 0,0 1 0,1-1 0,-1 1 0,0-1 0,0 1 0,0 0 0,0 1 0,0-1 0,-5 1 0,-8-2 0,1 1 0,-1 1 0,-25 2 0,18 2 0,1 0 0,-1 2 0,-42 16 0,-67 38 0,29-13 0,76-35 0,0 2 0,0 0 0,-37 27 0,50-29 0,1 0 0,0 0 0,1 1 0,0 1 0,1 1 0,0-1 0,-10 20 0,7-7 0,1 1 0,1 0 0,2 1 0,1 0 0,1 1 0,2 0 0,1 0 0,1 0 0,1 1 0,2 0 0,1 0 0,6 53 0,-4-79 0,-1-1 0,1 1 0,0-1 0,0 0 0,1 1 0,-1-1 0,1 0 0,0 0 0,0 0 0,0 0 0,1 0 0,-1-1 0,1 1 0,0-1 0,5 5 0,-3-3 0,1-1 0,0 0 0,0-1 0,0 1 0,1-1 0,-1 0 0,1-1 0,13 4 0,6-1 0,0-1 0,1-2 0,-1-1 0,30-2 0,-25 1 0,0-3 0,-1 0 0,1-2 0,-1-1 0,0-2 0,-1-1 0,1-1 0,-2-1 0,1-2 0,-2-1 0,0-1 0,-1-1 0,0-2 0,-1 0 0,-1-2 0,-1 0 0,-1-2 0,35-43 0,-50 56 0,15-18 0,34-54 0,-50 70 0,0 0 0,-2 0 0,1 0 0,-1 0 0,-1-1 0,0 0 0,0 0 0,-1 1 0,0-15 0,-2-5-1365,-1 4-5461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6:56.287"/>
    </inkml:context>
    <inkml:brush xml:id="br0">
      <inkml:brushProperty name="width" value="0.05" units="cm"/>
      <inkml:brushProperty name="height" value="0.05" units="cm"/>
      <inkml:brushProperty name="color" value="#E71224"/>
    </inkml:brush>
  </inkml:definitions>
  <inkml:trace contextRef="#ctx0" brushRef="#br0">1154 0 24575,'-14'1'0,"-1"0"0,1 1 0,0 1 0,0 0 0,1 1 0,-1 1 0,1 0 0,-21 11 0,-7 7 0,-47 35 0,27-12 0,2 2 0,2 3 0,2 2 0,-66 85 0,34-23 0,-102 176 0,134-186 0,-70 188 0,102-239 0,13-33 0,1 2 0,1-1 0,0 1 0,-4 27 0,12-46 0,0-1 0,0 1 0,0 0 0,0-1 0,1 1 0,0-1 0,-1 1 0,1-1 0,1 1 0,-1-1 0,0 0 0,1 1 0,-1-1 0,1 0 0,0 0 0,0 0 0,1 0 0,-1-1 0,0 1 0,1 0 0,0-1 0,-1 0 0,1 0 0,0 0 0,0 0 0,5 2 0,8 5 0,1-1 0,0-1 0,33 9 0,-37-13 0,21 7 60,60 9 0,-78-17-272,0-1 0,0 0 0,0-1-1,0-1 1,0 0 0,18-5 0,-7-1-6614</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6:58.504"/>
    </inkml:context>
    <inkml:brush xml:id="br0">
      <inkml:brushProperty name="width" value="0.05" units="cm"/>
      <inkml:brushProperty name="height" value="0.05" units="cm"/>
      <inkml:brushProperty name="color" value="#E71224"/>
    </inkml:brush>
  </inkml:definitions>
  <inkml:trace contextRef="#ctx0" brushRef="#br0">41 329 24575,'5'-1'0,"0"1"0,0-1 0,0 0 0,0 0 0,0-1 0,7-3 0,11-3 0,124-24 0,-96 24 0,-1-3 0,49-18 0,-90 25 0,-1 1 0,0-1 0,0-1 0,-1 0 0,1 0 0,-1 0 0,0-1 0,-1 0 0,1 0 0,-1 0 0,7-11 0,-10 13 0,0 0 0,-1 0 0,1 0 0,-1 0 0,0-1 0,-1 1 0,1-1 0,-1 1 0,0-1 0,0 0 0,0 1 0,0-1 0,-1 0 0,0 0 0,0 1 0,0-1 0,-1 0 0,1 0 0,-1 1 0,0-1 0,-1 0 0,-2-6 0,2 8 0,1 0 0,-1 0 0,0 0 0,-1 1 0,1-1 0,0 1 0,-1-1 0,1 1 0,-1 0 0,0 0 0,0 0 0,0 0 0,0 0 0,0 1 0,0-1 0,0 1 0,0 0 0,-1 0 0,-6-1 0,-5 0 0,0 0 0,-1 1 0,-17 1 0,23 0 0,-11 2 0,0 0 0,0 1 0,0 2 0,0 0 0,1 1 0,0 1 0,1 0 0,-1 2 0,1 0 0,1 2 0,0 0 0,0 0 0,1 2 0,1 0 0,0 1 0,1 1 0,-27 33 0,36-39 0,0 1 0,0 0 0,1 1 0,1-1 0,0 1 0,0 0 0,1 0 0,0 0 0,-2 22 0,2 6 0,3 60 0,1-62 0,-1 65 0,-1-36 0,3-1 0,19 127 0,-18-181 0,0-1 0,1 1 0,1-1 0,0 1 0,0-1 0,1-1 0,0 1 0,1-1 0,0 0 0,0-1 0,1 1 0,0-2 0,12 10 0,8 4 0,2-1 0,59 31 0,-34-22 0,66 22 0,-98-42 0,1-2 0,1-1 0,-1-1 0,1-1 0,43 2 0,-23-7-1365,-3 0-5461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6:59.865"/>
    </inkml:context>
    <inkml:brush xml:id="br0">
      <inkml:brushProperty name="width" value="0.05" units="cm"/>
      <inkml:brushProperty name="height" value="0.05" units="cm"/>
      <inkml:brushProperty name="color" value="#E71224"/>
    </inkml:brush>
  </inkml:definitions>
  <inkml:trace contextRef="#ctx0" brushRef="#br0">647 1 24575,'-36'-1'0,"-3"1"0,-38 4 0,64-2 0,0 0 0,0 1 0,1 0 0,-1 1 0,1 0 0,-22 12 0,21-9 0,0 1 0,1 0 0,0 1 0,0 0 0,1 1 0,-14 16 0,22-24 0,1 1 0,-1 0 0,1 0 0,0 0 0,0 0 0,0 0 0,0 1 0,1-1 0,-1 0 0,1 1 0,0-1 0,0 1 0,0 0 0,1-1 0,-1 1 0,1 0 0,0-1 0,0 1 0,0 0 0,0-1 0,1 1 0,-1 0 0,1-1 0,0 1 0,0-1 0,1 1 0,-1-1 0,1 1 0,-1-1 0,1 0 0,3 4 0,2 1 0,1 1 0,1-1 0,0 0 0,0-1 0,0 0 0,1 0 0,0-1 0,20 9 0,96 33 0,-96-38 0,-3-1 0,-1 1 0,-1 1 0,0 2 0,0 0 0,-1 1 0,32 26 0,-50-33 0,1 0 0,-1 0 0,0 1 0,0-1 0,-1 1 0,0 1 0,-1-1 0,1 1 0,-2 0 0,1 0 0,-1 0 0,-1 0 0,0 0 0,2 16 0,-1 12 0,-1 0 0,-6 56 0,1-23 0,4-9 0,0-35 0,0-1 0,-2 1 0,-9 50 0,9-70 0,-1 0 0,0 0 0,-1 0 0,0 0 0,0-1 0,0 1 0,0-1 0,-1 0 0,0 0 0,0 0 0,0 0 0,-10 8 0,-1-2 0,-1 0 0,-33 16 0,6-3 0,31-17 0,0-1 0,-1 0 0,0-1 0,0 0 0,0 0 0,0-2 0,0 0 0,-1 0 0,0-1 0,1-1 0,-1 0 0,0-1 0,0-1 0,0 0 0,-16-4 0,12 1 0,1-1 0,-1-1 0,1 0 0,1-2 0,0 0 0,0-1 0,0 0 0,1-1 0,0-1 0,1 0 0,-13-14 0,4 2 0,2-1 0,1-1 0,0-1 0,-17-32 0,25 37 0,1 0 0,1 0 0,1-1 0,1 0 0,1-1 0,-6-32 0,12 49-170,0 0-1,1 0 0,-1 0 1,1-1-1,1 1 0,-1 0 1,3-10-1,4-4-6655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7:01.425"/>
    </inkml:context>
    <inkml:brush xml:id="br0">
      <inkml:brushProperty name="width" value="0.05" units="cm"/>
      <inkml:brushProperty name="height" value="0.05" units="cm"/>
      <inkml:brushProperty name="color" value="#E71224"/>
    </inkml:brush>
  </inkml:definitions>
  <inkml:trace contextRef="#ctx0" brushRef="#br0">1105 35 24575,'0'-1'0,"0"-1"0,-1 1 0,1 0 0,-1 0 0,1 0 0,-1 0 0,0 0 0,1 0 0,-1 0 0,0 0 0,0 0 0,1 0 0,-1 0 0,0 0 0,0 0 0,0 1 0,0-1 0,0 0 0,0 1 0,0-1 0,-1 1 0,1-1 0,0 1 0,0-1 0,0 1 0,0 0 0,-3 0 0,-40-7 0,37 7 0,-392-6 0,221 9 0,155-4 0,11 1 0,0-1 0,0 2 0,-23 3 0,32-4 0,0 1 0,0 0 0,0 0 0,1 0 0,-1 0 0,0 0 0,1 1 0,-1-1 0,1 1 0,0-1 0,-1 1 0,1 0 0,0 0 0,0 0 0,0 0 0,0 1 0,1-1 0,-1 0 0,1 1 0,-1-1 0,-1 5 0,0 5 0,0 0 0,0 0 0,1 0 0,1 0 0,0 0 0,1 0 0,0 0 0,1 1 0,4 20 0,-1-10 0,2-1 0,0 0 0,2 0 0,12 26 0,-7-24 0,2 1 0,0-2 0,2 0 0,0-1 0,2-1 0,0-1 0,2 0 0,0-2 0,29 20 0,121 81 0,-166-115 0,1 0 0,-1 0 0,0 0 0,-1 1 0,1 0 0,-1 0 0,0 0 0,0 0 0,0 0 0,-1 1 0,0 0 0,0 0 0,0 0 0,-1 0 0,0 0 0,0 0 0,-1 0 0,2 8 0,-1 11 0,0 0 0,-1-1 0,-5 38 0,2-18 0,1-36 0,1-1 0,-1 0 0,0 1 0,-1-1 0,1 0 0,-2 0 0,1 0 0,-1 0 0,0 0 0,-4 6 0,1-3 0,-1-2 0,0 1 0,0-1 0,-1 0 0,0-1 0,-12 9 0,-245 160 0,122-85 0,99-62 0,18-10 0,-1-2 0,0-1 0,-32 14 0,56-29 0,-1 1 0,1-1 0,0 0 0,0 0 0,-1 0 0,1-1 0,-1 1 0,1-1 0,0 0 0,-1 0 0,1 0 0,-1 0 0,1-1 0,-5 0 0,5 0 0,1-1 0,0 1 0,-1 0 0,1-1 0,0 1 0,0-1 0,0 0 0,1 0 0,-1 1 0,0-1 0,0 0 0,1-1 0,0 1 0,-1 0 0,1 0 0,0-1 0,0 1 0,0-1 0,-1-4 0,-4-14 0,2-1 0,0 0 0,1 0 0,0-28 0,7-96 0,-1 84 0,1-46-1365,-3 69-5461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7:05.062"/>
    </inkml:context>
    <inkml:brush xml:id="br0">
      <inkml:brushProperty name="width" value="0.05" units="cm"/>
      <inkml:brushProperty name="height" value="0.05" units="cm"/>
      <inkml:brushProperty name="color" value="#E71224"/>
    </inkml:brush>
  </inkml:definitions>
  <inkml:trace contextRef="#ctx0" brushRef="#br0">0 1282 24575,'3'-4'0,"0"-1"0,0 0 0,0 0 0,-1-1 0,1 1 0,-1 0 0,-1-1 0,1 1 0,-1-1 0,0 1 0,1-10 0,3-16 0,17-61 0,-5-1 0,-4 0 0,3-158 0,-13 177 0,4 1 0,3 1 0,35-130 0,-36 161 0,-7 27 0,1 0 0,0 1 0,1-1 0,9-18 0,-12 29 0,1-1 0,0 1 0,0 0 0,0 0 0,0 1 0,1-1 0,-1 0 0,1 1 0,0-1 0,0 1 0,0 0 0,0 0 0,0 0 0,0 0 0,0 0 0,1 1 0,-1 0 0,0 0 0,1 0 0,0 0 0,5-1 0,35-1 0,-1 2 0,58 6 0,-69-1 0,0-2 0,0-2 0,0 0 0,0-3 0,62-11 0,-50 0 0,-21 7 0,-1 0 0,2 1 0,27-2 0,-50 7 0,1 1 0,0 0 0,0 0 0,0 0 0,0 1 0,0-1 0,0 0 0,0 1 0,-1-1 0,1 1 0,0 0 0,0-1 0,-1 1 0,1 0 0,0 0 0,-1 0 0,1 0 0,-1 1 0,1-1 0,-1 0 0,0 1 0,1-1 0,-1 0 0,0 1 0,0 0 0,0-1 0,0 1 0,1 2 0,1 4 0,0 1 0,-1-1 0,0 1 0,2 17 0,-4-24 0,9 125 0,-10 208 0,-4-192 0,4 214 0,1-352 0,0 0 0,-1 0 0,1 0 0,-1 0 0,0 0 0,0 0 0,0 0 0,-1-1 0,0 1 0,0 0 0,0-1 0,0 1 0,-1-1 0,0 0 0,0 0 0,0 0 0,0 0 0,0 0 0,-1-1 0,0 1 0,0-1 0,0 0 0,0 0 0,0-1 0,-1 1 0,-5 1 0,-22 14 0,-1-1 0,-41 13 0,54-24 0,0-1 0,0 0 0,-1-1 0,1-2 0,-31 1 0,-329-7-1365,353 4-5461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7:05.424"/>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7:08.507"/>
    </inkml:context>
    <inkml:brush xml:id="br0">
      <inkml:brushProperty name="width" value="0.05" units="cm"/>
      <inkml:brushProperty name="height" value="0.05" units="cm"/>
      <inkml:brushProperty name="color" value="#E71224"/>
    </inkml:brush>
  </inkml:definitions>
  <inkml:trace contextRef="#ctx0" brushRef="#br0">2 2318 24575,'-1'-142'0,"2"-171"0,0 291 0,0-1 0,1 0 0,1 1 0,2-1 0,0 1 0,1 0 0,1 1 0,1 0 0,1 0 0,1 0 0,14-22 0,83-94 0,6-9 0,-105 133 0,-1 0 0,0-1 0,-1 0 0,0-1 0,-1 1 0,-1-1 0,0 0 0,2-18 0,-2-8 0,-3-69 0,-2 30 0,1 69 0,1 0 0,0 1 0,0-1 0,1 1 0,1-1 0,0 1 0,6-16 0,-6 21 0,0-1 0,0 1 0,0 0 0,1 0 0,-1 1 0,1-1 0,1 1 0,-1 0 0,0 0 0,1 0 0,0 1 0,0 0 0,0 0 0,10-5 0,-1 2 0,1-1 0,-2-1 0,20-13 0,-27 17 0,-1-1 0,0 0 0,0 1 0,-1-1 0,0-1 0,0 1 0,0-1 0,0 1 0,-1-1 0,5-12 0,17-34 0,-18 40 0,-1 0 0,-1 0 0,0-1 0,6-21 0,5-54 0,-4-1 0,0-156 0,-12 236 0,0 1 0,1 0 0,0-1 0,0 1 0,4-14 0,-4 21 0,-1 0 0,0-1 0,1 1 0,-1 0 0,1 0 0,0 0 0,-1 0 0,1 0 0,0 0 0,-1 0 0,1 1 0,0-1 0,0 0 0,0 0 0,0 1 0,0-1 0,0 0 0,0 1 0,0-1 0,1 0 0,0 1 0,0 0 0,-1 0 0,1 0 0,-1 1 0,1-1 0,0 0 0,-1 1 0,1-1 0,-1 1 0,1-1 0,-1 1 0,1 0 0,-1-1 0,1 1 0,-1 0 0,0 0 0,1 0 0,-1 0 0,2 2 0,25 25 0,-24-22 0,1-1 0,-1-1 0,1 1 0,0-1 0,1 0 0,-1 0 0,1 0 0,-1-1 0,1 1 0,0-1 0,0-1 0,9 3 0,15 0 0,1-1 0,0-2 0,-1-1 0,45-4 0,-5 0 0,-22 1 0,53 2 0,-90 0 0,0 1 0,0 1 0,0 0 0,-1 0 0,1 1 0,16 7 0,-23-8 0,0 0 0,-1 1 0,0-1 0,1 1 0,-1-1 0,0 1 0,-1 0 0,1 0 0,0 1 0,-1-1 0,0 0 0,1 1 0,-2-1 0,1 1 0,0 0 0,-1 0 0,1 0 0,-1 0 0,0 0 0,0 0 0,-1 0 0,1 6 0,0 11 0,-1-1 0,-1 1 0,-5 28 0,0-3 0,2 181 0,3-223 0,1 0 0,0 0 0,-1 0 0,0-1 0,0 1 0,0 0 0,0 0 0,-1 0 0,1-1 0,-1 1 0,0-1 0,0 1 0,-1-1 0,1 0 0,0 1 0,-1-1 0,0-1 0,0 1 0,-6 4 0,2-3 0,-1 0 0,0 0 0,0-1 0,0 0 0,-1-1 0,1 0 0,0 0 0,-12 0 0,1 2 0,0 1 0,0 1 0,1 0 0,-24 12 0,-41 15 0,54-27 0,1-1 0,-1-1 0,-44 0 0,9-1 0,50-1 0,-1 1 0,1 1 0,0 1 0,0 0 0,1 0 0,-18 11 0,-19 7 0,-9-4-1365,32-13-5461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7:09.767"/>
    </inkml:context>
    <inkml:brush xml:id="br0">
      <inkml:brushProperty name="width" value="0.05" units="cm"/>
      <inkml:brushProperty name="height" value="0.05" units="cm"/>
      <inkml:brushProperty name="color" value="#E71224"/>
    </inkml:brush>
  </inkml:definitions>
  <inkml:trace contextRef="#ctx0" brushRef="#br0">176 102 24575,'17'1'0,"0"1"0,0 1 0,19 5 0,26 3 0,-44-9 0,29 3 0,56-1 0,-89-4 0,-1-1 0,0 0 0,0-1 0,0-1 0,0 0 0,0-1 0,0 0 0,-1-1 0,14-7 0,-7 2 0,0-2 0,-1 0 0,27-24 0,-44 36 0,-1 0 0,1-1 0,-1 1 0,1-1 0,0 1 0,-1-1 0,1 1 0,-1-1 0,0 0 0,1 1 0,-1-1 0,1 0 0,-1 1 0,0-1 0,1 0 0,-1 1 0,0-1 0,0 0 0,0 0 0,1 1 0,-1-1 0,0 0 0,0 0 0,0 1 0,0-1 0,0 0 0,-1 0 0,1 1 0,0-2 0,-1 1 0,0 0 0,0 0 0,0 0 0,0 1 0,0-1 0,0 0 0,-1 0 0,1 1 0,0-1 0,0 1 0,0-1 0,-1 1 0,1 0 0,0-1 0,-2 1 0,-58-3 0,54 3 0,-35 0 0,-154 6 0,182-4 0,1 1 0,0 0 0,0 1 0,0 1 0,0 0 0,-12 7 0,-24 9 0,44-19 0,0 0 0,0 0 0,0 1 0,0-1 0,1 1 0,-1 0 0,1 0 0,-1 1 0,1-1 0,1 1 0,-1 0 0,0 0 0,1 1 0,-4 4 0,1 3 0,1-1 0,0 2 0,0-1 0,-5 24 0,-141 452 0,147-478 0,1 1 0,1-1 0,0 1 0,0-1 0,1 1 0,0 0 0,1 15 0,0-22 0,0-1 0,1 1 0,0 0 0,-1 0 0,1-1 0,1 1 0,-1 0 0,0-1 0,1 1 0,0-1 0,0 0 0,0 0 0,0 1 0,0-1 0,1-1 0,0 1 0,-1 0 0,1 0 0,0-1 0,0 0 0,0 0 0,1 1 0,-1-2 0,4 3 0,6 1 0,1-1 0,-1-1 0,1 0 0,0-1 0,0 0 0,0-1 0,0 0 0,0-2 0,18-1 0,-1-2 0,0-2 0,59-18 0,-18-3 0,97-52 0,-86 38 0,-31 22-1365,-30 15-5461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7:11.054"/>
    </inkml:context>
    <inkml:brush xml:id="br0">
      <inkml:brushProperty name="width" value="0.05" units="cm"/>
      <inkml:brushProperty name="height" value="0.05" units="cm"/>
      <inkml:brushProperty name="color" value="#E71224"/>
    </inkml:brush>
  </inkml:definitions>
  <inkml:trace contextRef="#ctx0" brushRef="#br0">1 268 24575,'0'815'0,"0"-1711"0,0 879 0,-1 1 0,1 0 0,1 0 0,1 0 0,4-21 0,-5 34 0,0-1 0,0 1 0,0 0 0,0-1 0,1 1 0,-1 0 0,1 0 0,0 0 0,0 0 0,0 0 0,0 1 0,1-1 0,-1 1 0,1-1 0,-1 1 0,1 0 0,0 0 0,0 0 0,0 0 0,0 1 0,0-1 0,0 1 0,1 0 0,-1 0 0,5-1 0,16-1-18,0 1 0,0 2 0,36 3-1,-17 0-1273,-10-2-5534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1T08:41:37.918"/>
    </inkml:context>
    <inkml:brush xml:id="br0">
      <inkml:brushProperty name="width" value="0.1" units="cm"/>
      <inkml:brushProperty name="height" value="0.1" units="cm"/>
      <inkml:brushProperty name="color" value="#E71224"/>
    </inkml:brush>
  </inkml:definitions>
  <inkml:trace contextRef="#ctx0" brushRef="#br0">12183 0 24575,'-3'1'0,"1"-1"0,-1 0 0,1 1 0,0 0 0,-1-1 0,1 1 0,0 0 0,0 0 0,-1 0 0,1 1 0,0-1 0,0 0 0,0 1 0,-2 1 0,-25 29 0,17-18 0,-114 137 0,82-93 0,-3-3 0,-1-2 0,-95 79 0,-84 25 0,176-127 0,-1-2 0,-95 35 0,46-27 0,-100 36 0,-227 49 0,-519 17-377,-11-74 0,435-26 377,-84 4 0,-1130-27 0,1162-18 0,175 1 0,-637 4 0,535 33 377,6 38 0,79-17-377,-2 1 0,-121 51 0,345-69 0,-94 22 0,206-39 0,-114 45 0,132-42 0,26-10 0,1 0 0,-68 41 0,60-32 0,35-19 0,-1 1 0,-20 14 0,16-8 0,-1-2 0,0 0 0,-1-1 0,-20 8 0,30-13-36,1 0-1,0 1 1,0 0 0,0 0-1,0 1 1,1 0-1,0 0 1,0 0 0,0 1-1,1 0 1,0 0-1,-4 10 1,-3 0-856,-4 6-5934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7:17.723"/>
    </inkml:context>
    <inkml:brush xml:id="br0">
      <inkml:brushProperty name="width" value="0.05" units="cm"/>
      <inkml:brushProperty name="height" value="0.05" units="cm"/>
      <inkml:brushProperty name="color" value="#E71224"/>
    </inkml:brush>
  </inkml:definitions>
  <inkml:trace contextRef="#ctx0" brushRef="#br0">1283 1 24575,'-1'2'0,"1"0"0,0 0 0,-1 0 0,0 0 0,0-1 0,1 1 0,-1 0 0,0 0 0,-1 0 0,1-1 0,0 1 0,0 0 0,-1-1 0,1 0 0,-1 1 0,1-1 0,-1 0 0,1 1 0,-1-1 0,0 0 0,0 0 0,-2 0 0,-48 20 0,44-18 0,-238 94 0,216-82 0,0 1 0,1 1 0,1 2 0,1 1 0,-47 45 0,2 9 0,-10 14 0,-4-4 0,-121 92 0,193-166 0,0 0 0,1 1 0,1 0 0,0 1 0,-16 20 0,23-24 0,0-1 0,1 1 0,0 0 0,0 0 0,1 0 0,0 0 0,1 1 0,-1-1 0,2 1 0,-1 0 0,1-1 0,0 12 0,7 176 0,-5-187 0,0-1 0,1 0 0,0 0 0,0 0 0,1 0 0,0 0 0,0 0 0,1-1 0,0 1 0,0-1 0,1 0 0,0 0 0,0-1 0,0 1 0,1-1 0,0-1 0,0 1 0,1-1 0,0 0 0,10 6 0,11 4 0,0-2 0,1-1 0,0-1 0,35 8 0,-40-12 0,32 9 0,-1-3 0,2-2 0,0-3 0,0-2 0,88-2 0,-141-3 0,-1-2 0,1 1 0,0 0 0,-1-1 0,1 1 0,-1-1 0,1 0 0,-1 0 0,1-1 0,-1 1 0,0-1 0,1 0 0,-1 1 0,0-1 0,0-1 0,0 1 0,-1 0 0,1-1 0,0 1 0,-1-1 0,0 0 0,0 0 0,0 0 0,0 0 0,0 0 0,0-1 0,-1 1 0,1 0 0,-1-1 0,0 1 0,0-1 0,-1 1 0,1-1 0,-1 0 0,1 1 0,-1-1 0,-1-5 0,1-2 0,-1 0 0,0-1 0,-1 1 0,0 0 0,0 0 0,-2 0 0,1 0 0,-1 1 0,-1-1 0,0 1 0,0 0 0,-13-18 0,-6-1 0,0 0 0,-45-38 0,48 47 0,15 13 0,-1 1 0,-1 0 0,1 1 0,-1-1 0,0 1 0,0 1 0,-1 0 0,0 0 0,-17-5 0,10 6 0,1 0 0,-1 1 0,-1 1 0,-30 2 0,-58 1 0,-47 2 0,136-1 0,2 0 0,-1 1 0,0 0 0,1 1 0,-15 7 0,12-5 0,0 0 0,0-2 0,-22 6 0,11-8-682,-40 0-1,40-3-6143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2:07:22.887"/>
    </inkml:context>
    <inkml:brush xml:id="br0">
      <inkml:brushProperty name="width" value="0.05" units="cm"/>
      <inkml:brushProperty name="height" value="0.05" units="cm"/>
      <inkml:brushProperty name="color" value="#E71224"/>
    </inkml:brush>
  </inkml:definitions>
  <inkml:trace contextRef="#ctx0" brushRef="#br0">1547 2472 24575,'-1422'0'0,"1416"0"0,1 0 0,0 0 0,-1-1 0,1 1 0,0-1 0,-1-1 0,-9-2 0,12 2 0,1 1 0,0-1 0,-1 1 0,1-1 0,0 0 0,0 0 0,0 0 0,0 0 0,1 0 0,-1-1 0,1 1 0,-1 0 0,1-1 0,0 1 0,-1-1 0,1 1 0,1-1 0,-2-3 0,-9-36 0,3-1 0,1 0 0,-2-49 0,6-137 0,3 155 0,0-82 0,3-267 0,2 371 0,2 0 0,15-56 0,-11 57 0,-2 0 0,4-61 0,-12 75 0,-1 3 0,2 1 0,12-66 0,-5 49 0,-8 39 0,0 0 0,1 0 0,1 0 0,0 0 0,0 0 0,7-14 0,5-2 0,-2 0 0,0-1 0,-2-1 0,14-57 0,-23 79 0,0 0 0,1 1 0,0-1 0,0 1 0,0 0 0,1 0 0,0 0 0,0 1 0,0-1 0,1 1 0,9-9 0,17-19 0,-26 26 0,0 1 0,1 0 0,0 1 0,0-1 0,0 1 0,1 1 0,0-1 0,0 1 0,0 0 0,0 0 0,1 1 0,-1 0 0,15-3 0,5 1 0,-1 1 0,51-1 0,17-3 0,22-15 0,-65 12 0,1 2 0,68-4 0,-74 12 0,6 0 0,61-9 0,12-2 0,-77 9 0,96-19 0,8-13-1365,-113 28-5461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8T08:57:34.339"/>
    </inkml:context>
    <inkml:brush xml:id="br0">
      <inkml:brushProperty name="width" value="0.05" units="cm"/>
      <inkml:brushProperty name="height" value="0.05" units="cm"/>
      <inkml:brushProperty name="color" value="#E71224"/>
    </inkml:brush>
  </inkml:definitions>
  <inkml:trace contextRef="#ctx0" brushRef="#br0">205 0 24575,'-17'474'0,"5"-50"0,12-435 0,2-78 0,-1 79 0,0 0 0,1 0 0,0 0 0,1 0 0,0 1 0,0-1 0,1 1 0,9-16 0,8-2 0,2 0 0,47-43 0,-28 30 0,-28 27 0,-10 11 0,-1-1 0,1 1 0,-1-1 0,0 0 0,0 0 0,0-1 0,0 1 0,0-1 0,-1 1 0,1-1 0,-1 0 0,3-7 0,-5 10 0,0 1 0,-1-1 0,1 0 0,0 1 0,0-1 0,-1 1 0,1-1 0,0 1 0,-1-1 0,1 1 0,-1-1 0,1 1 0,-1 0 0,1-1 0,-1 1 0,1-1 0,-1 1 0,1 0 0,-1 0 0,1-1 0,-1 1 0,1 0 0,-1 0 0,0 0 0,1 0 0,-1-1 0,1 1 0,-1 0 0,0 0 0,0 0 0,-24 0 0,20 0 0,-6 0 0,0 0 0,-1 0 0,1 2 0,0-1 0,0 1 0,0 1 0,0 0 0,0 1 0,0 0 0,-18 10 0,19-9 0,1-1 0,-1-1 0,0 1 0,0-1 0,-1-1 0,1 0 0,0-1 0,-1 0 0,-15 0 0,11 0 0,-1 0 0,1 1 0,-17 4 0,30-6 0,0 1 0,-1-1 0,1 1 0,0 0 0,-1 0 0,1 0 0,0 0 0,0 0 0,0 1 0,0-1 0,0 1 0,0-1 0,0 1 0,0 0 0,1-1 0,-1 1 0,-1 3 0,2-4 0,1 1 0,-1 0 0,1-1 0,0 1 0,-1 0 0,1-1 0,0 1 0,0 0 0,0 0 0,0-1 0,1 1 0,-1 0 0,0-1 0,1 1 0,-1 0 0,1-1 0,-1 1 0,3 2 0,3 7 0,1-1 0,1 0 0,0 0 0,0-1 0,14 12 0,-8-8 0,-9-8-136,-1 1-1,1-1 1,-1 1-1,0 0 1,0 0-1,-1 0 1,0 1-1,0-1 0,3 12 1,0 3-6690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8T08:57:40.293"/>
    </inkml:context>
    <inkml:brush xml:id="br0">
      <inkml:brushProperty name="width" value="0.05" units="cm"/>
      <inkml:brushProperty name="height" value="0.05" units="cm"/>
      <inkml:brushProperty name="color" value="#E71224"/>
    </inkml:brush>
  </inkml:definitions>
  <inkml:trace contextRef="#ctx0" brushRef="#br0">209 1 24575,'0'879'0,"0"-877"0,0-1 0,0 0 0,-1 1 0,1-1 0,0 0 0,0 1 0,1-1 0,-1 0 0,0 1 0,0-1 0,1 0 0,-1 0 0,1 1 0,-1-1 0,1 0 0,-1 0 0,1 0 0,0 0 0,-1 0 0,1 1 0,0-1 0,0 0 0,0-1 0,0 1 0,0 0 0,0 0 0,2 1 0,-1-2 0,0 0 0,-1 0 0,1 0 0,0-1 0,-1 1 0,1 0 0,0-1 0,-1 1 0,1-1 0,-1 0 0,1 1 0,-1-1 0,1 0 0,-1 0 0,0 0 0,1 0 0,-1 0 0,0 0 0,0 0 0,0-1 0,2-1 0,34-41 0,-26 29 0,0 1 0,2 0 0,0 1 0,25-20 0,-31 29 0,-1-1 0,0 0 0,0-1 0,0 1 0,8-12 0,-13 17 0,-1-1 0,1 0 0,0 0 0,-1 0 0,1 0 0,-1 0 0,0 0 0,1 0 0,-1 0 0,0 0 0,1 0 0,-1 0 0,0 0 0,0-1 0,0 1 0,0 0 0,0 0 0,0 0 0,0 0 0,-1-1 0,0 0 0,0 1 0,0 0 0,0 0 0,0 0 0,0 0 0,0 0 0,0 0 0,0 0 0,0 0 0,-1 1 0,1-1 0,0 0 0,-1 1 0,1-1 0,0 1 0,-1-1 0,1 1 0,-1-1 0,-2 1 0,-25-3 0,-1 0 0,0 2 0,0 2 0,1 0 0,-1 2 0,-37 9 0,-75 5 0,126-13 0,23 4 0,29 7 0,13-1-97,-35-11 152,0 0-1,0 2 0,26 11 0,-36-14-147,1 1 1,-1 0-1,0 0 0,0 0 0,0 1 0,0-1 0,-1 1 1,1 0-1,-1 0 0,0 0 0,0 0 0,-1 1 0,1-1 1,-1 1-1,3 6 0,2 11-6733</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8T08:57:53.742"/>
    </inkml:context>
    <inkml:brush xml:id="br0">
      <inkml:brushProperty name="width" value="0.05" units="cm"/>
      <inkml:brushProperty name="height" value="0.05" units="cm"/>
      <inkml:brushProperty name="color" value="#E71224"/>
    </inkml:brush>
  </inkml:definitions>
  <inkml:trace contextRef="#ctx0" brushRef="#br0">390 1 24575,'0'931'0,"0"-925"0,1 0 0,-1 0 0,1 0 0,0 0 0,0-1 0,1 1 0,2 7 0,-4-12 0,1 1 0,0-1 0,-1 0 0,1 1 0,0-1 0,0 0 0,0 0 0,0 0 0,0 0 0,0 0 0,0 0 0,0 0 0,0 0 0,0 0 0,1 0 0,-1 0 0,0-1 0,1 1 0,-1 0 0,0-1 0,1 0 0,-1 1 0,1-1 0,-1 0 0,1 1 0,-1-1 0,1 0 0,-1 0 0,1 0 0,-1 0 0,1-1 0,-1 1 0,0 0 0,1-1 0,2 0 0,2-2 0,0 1 0,0-1 0,-1-1 0,1 1 0,-1-1 0,1 0 0,-1 0 0,-1-1 0,1 0 0,4-5 0,39-57 0,-43 61 0,142-226 0,-143 227 0,-1-1 0,1 0 0,-1 0 0,0 0 0,-1 0 0,4-11 0,-6 16 0,0 0 0,0 0 0,1 1 0,-1-1 0,0 0 0,0 0 0,-1 0 0,1 0 0,0 0 0,0 0 0,0 1 0,-1-1 0,1 0 0,0 0 0,-1 0 0,1 0 0,0 1 0,-1-1 0,1 0 0,-1 0 0,1 1 0,-2-2 0,1 1 0,-1 1 0,0-1 0,1 0 0,-1 0 0,0 1 0,0-1 0,1 1 0,-1-1 0,0 1 0,0 0 0,0 0 0,0-1 0,0 1 0,-3 1 0,-13 1 0,0 0 0,0 1 0,0 1 0,0 1 0,0 1 0,-16 7 0,-102 56 0,94-45 0,-82 33 0,68-35 0,41-15 0,0 0 0,-1-2 0,1 0 0,-1 0 0,-25 2 0,-14-7 0,30 0 0,57 7 0,-15-4-9,-1 1 0,1 1 0,-1 0 0,0 1 0,22 13 0,70 48 197,-81-48-563,2-1 0,0-1 1,54 23-1,-64-34-6451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8T08:58:30.870"/>
    </inkml:context>
    <inkml:brush xml:id="br0">
      <inkml:brushProperty name="width" value="0.05" units="cm"/>
      <inkml:brushProperty name="height" value="0.05" units="cm"/>
      <inkml:brushProperty name="color" value="#E71224"/>
    </inkml:brush>
  </inkml:definitions>
  <inkml:trace contextRef="#ctx0" brushRef="#br0">2990 52 24575,'-7'0'0,"0"1"0,-1 0 0,1 0 0,-13 5 0,-7 1 0,-75 16 0,-675 124 0,612-120 0,97-14 0,0-4 0,-106 3 0,-494 2 0,448 2 0,-64 7 0,275-23 0,-1 1 0,1 1 0,-1 0 0,1 0 0,0 1 0,0 0 0,0 0 0,0 1 0,0 0 0,1 1 0,-15 10 0,17-9 0,0 1 0,0 0 0,1 0 0,0 0 0,0 0 0,1 1 0,0 0 0,0 0 0,0 0 0,1 1 0,1-1 0,-1 1 0,-1 12 0,-6 43 0,2 0 0,1 82 0,15 134 0,41 469 0,-19-498 0,-8-94 0,8 358 0,-31 3 0,-2-200 0,5 106 0,-5 422 0,-9-621 0,-70 367 0,11-147 0,58-338 0,9-59 0,-3-2 0,-24 92 0,16-81 0,1-1 0,4 2 0,-5 65 0,11-95 0,-12 40 0,0 2 0,15-67 0,1-1 0,-1 1 0,1 0 0,0-1 0,0 1 0,0 0 0,0-1 0,1 1 0,-1 0 0,0-1 0,1 1 0,0-1 0,0 1 0,0-1 0,0 1 0,0-1 0,0 1 0,1-1 0,-1 0 0,1 0 0,-1 0 0,1 0 0,0 0 0,0 0 0,0 0 0,0 0 0,0-1 0,1 1 0,-1-1 0,0 0 0,1 1 0,-1-1 0,1 0 0,3 0 0,9 3 0,-1-1 0,1 0 0,0-2 0,1 0 0,14 0 0,-17-1 0,437-17 0,-237 4 0,362 10-157,-3 30-135,-3-1 137,-289-26 585,-130-1-256,-133 1-174,-7 0 0,0 0 0,0 0 0,17-4 0,-23 4 0,-1-1 0,1 0 0,-1-1 0,0 1 0,0-1 0,0 1 0,0-1 0,0 0 0,0 0 0,0 0 0,-1 0 0,1-1 0,-1 1 0,5-6 0,6-14 0,0-1 0,-1-1 0,-2 1 0,10-31 0,4-10 0,2 9 0,53-81 0,-42 75 0,-33 54 0,1 1 0,0 0 0,0 0 0,1 1 0,-1 0 0,1 0 0,0 0 0,1 0 0,-1 1 0,1 0 0,0 1 0,0-1 0,0 1 0,12-3 0,-16 5 0,1-1 0,-1 0 0,0 0 0,1 0 0,-1-1 0,0 1 0,-1-1 0,1 1 0,0-1 0,-1 0 0,1 0 0,-1 0 0,0-1 0,0 1 0,0 0 0,-1-1 0,3-6 0,2-8 0,-1 1 0,4-30 0,-4 19 0,18-79 0,40-201 0,-50 221 0,3-141 0,-20-1170 0,4-787 0,-3 2125 0,-3 0 0,-15-69 0,-1-3 0,14 87 0,-27-83 0,-4-20 0,13 37 0,-4-16 0,2 11 0,2 15 0,15 55 0,-2 2 0,-31-72 0,3 11 0,23 59 0,-26-47 0,24 54 0,2-1 0,-15-46 0,-25-79-1365,47 135-5461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1T08:41:37.919"/>
    </inkml:context>
    <inkml:brush xml:id="br0">
      <inkml:brushProperty name="width" value="0.1" units="cm"/>
      <inkml:brushProperty name="height" value="0.1" units="cm"/>
      <inkml:brushProperty name="color" value="#E71224"/>
    </inkml:brush>
  </inkml:definitions>
  <inkml:trace contextRef="#ctx0" brushRef="#br0">1 1 24575,'0'2349'-1365,"0"-2326"-5461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F4DC21-D0CC-4EC7-8EDB-C769E370515F}" type="datetimeFigureOut">
              <a:rPr lang="en-US" smtClean="0"/>
              <a:t>3/8/2024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61E152-DF6A-46C1-8A8A-B0776D50F6C1}" type="slidenum">
              <a:rPr lang="en-US" smtClean="0"/>
              <a:t>‹#›</a:t>
            </a:fld>
            <a:endParaRPr lang="en-US"/>
          </a:p>
        </p:txBody>
      </p:sp>
    </p:spTree>
    <p:extLst>
      <p:ext uri="{BB962C8B-B14F-4D97-AF65-F5344CB8AC3E}">
        <p14:creationId xmlns:p14="http://schemas.microsoft.com/office/powerpoint/2010/main" val="2397276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61E152-DF6A-46C1-8A8A-B0776D50F6C1}" type="slidenum">
              <a:rPr lang="en-US" smtClean="0"/>
              <a:t>9</a:t>
            </a:fld>
            <a:endParaRPr lang="en-US"/>
          </a:p>
        </p:txBody>
      </p:sp>
    </p:spTree>
    <p:extLst>
      <p:ext uri="{BB962C8B-B14F-4D97-AF65-F5344CB8AC3E}">
        <p14:creationId xmlns:p14="http://schemas.microsoft.com/office/powerpoint/2010/main" val="3443337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61E152-DF6A-46C1-8A8A-B0776D50F6C1}" type="slidenum">
              <a:rPr lang="en-US" smtClean="0"/>
              <a:t>27</a:t>
            </a:fld>
            <a:endParaRPr lang="en-US"/>
          </a:p>
        </p:txBody>
      </p:sp>
    </p:spTree>
    <p:extLst>
      <p:ext uri="{BB962C8B-B14F-4D97-AF65-F5344CB8AC3E}">
        <p14:creationId xmlns:p14="http://schemas.microsoft.com/office/powerpoint/2010/main" val="3660122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61E152-DF6A-46C1-8A8A-B0776D50F6C1}" type="slidenum">
              <a:rPr lang="en-US" smtClean="0"/>
              <a:t>43</a:t>
            </a:fld>
            <a:endParaRPr lang="en-US"/>
          </a:p>
        </p:txBody>
      </p:sp>
    </p:spTree>
    <p:extLst>
      <p:ext uri="{BB962C8B-B14F-4D97-AF65-F5344CB8AC3E}">
        <p14:creationId xmlns:p14="http://schemas.microsoft.com/office/powerpoint/2010/main" val="318774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DE9E3-AD8E-CF41-B0A2-882FFDA2FB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C71768-CADC-4DC1-F601-9513175224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63791C-87C4-6729-C9D7-BA59C056B339}"/>
              </a:ext>
            </a:extLst>
          </p:cNvPr>
          <p:cNvSpPr>
            <a:spLocks noGrp="1"/>
          </p:cNvSpPr>
          <p:nvPr>
            <p:ph type="dt" sz="half" idx="10"/>
          </p:nvPr>
        </p:nvSpPr>
        <p:spPr/>
        <p:txBody>
          <a:bodyPr/>
          <a:lstStyle/>
          <a:p>
            <a:fld id="{2BE9CA45-52C0-455A-95C3-56C185AE5639}" type="datetimeFigureOut">
              <a:rPr lang="en-US" smtClean="0"/>
              <a:t>3/8/2024</a:t>
            </a:fld>
            <a:endParaRPr lang="en-US"/>
          </a:p>
        </p:txBody>
      </p:sp>
      <p:sp>
        <p:nvSpPr>
          <p:cNvPr id="5" name="Footer Placeholder 4">
            <a:extLst>
              <a:ext uri="{FF2B5EF4-FFF2-40B4-BE49-F238E27FC236}">
                <a16:creationId xmlns:a16="http://schemas.microsoft.com/office/drawing/2014/main" id="{758F7B0A-4B48-4FFC-52A4-69D1549E0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66C746-2ED9-64EF-A9B5-F70177E54CE7}"/>
              </a:ext>
            </a:extLst>
          </p:cNvPr>
          <p:cNvSpPr>
            <a:spLocks noGrp="1"/>
          </p:cNvSpPr>
          <p:nvPr>
            <p:ph type="sldNum" sz="quarter" idx="12"/>
          </p:nvPr>
        </p:nvSpPr>
        <p:spPr/>
        <p:txBody>
          <a:bodyPr/>
          <a:lstStyle/>
          <a:p>
            <a:fld id="{616DDE21-09D0-4A11-A34B-2797F3794F11}" type="slidenum">
              <a:rPr lang="en-US" smtClean="0"/>
              <a:t>‹#›</a:t>
            </a:fld>
            <a:endParaRPr lang="en-US"/>
          </a:p>
        </p:txBody>
      </p:sp>
    </p:spTree>
    <p:extLst>
      <p:ext uri="{BB962C8B-B14F-4D97-AF65-F5344CB8AC3E}">
        <p14:creationId xmlns:p14="http://schemas.microsoft.com/office/powerpoint/2010/main" val="3062320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11572-02B0-2FD5-520F-C774D1CC5E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E71EBF-196F-A562-F819-5AF4977B75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045268-385A-E848-DF5F-D1DC1615FFEA}"/>
              </a:ext>
            </a:extLst>
          </p:cNvPr>
          <p:cNvSpPr>
            <a:spLocks noGrp="1"/>
          </p:cNvSpPr>
          <p:nvPr>
            <p:ph type="dt" sz="half" idx="10"/>
          </p:nvPr>
        </p:nvSpPr>
        <p:spPr/>
        <p:txBody>
          <a:bodyPr/>
          <a:lstStyle/>
          <a:p>
            <a:fld id="{2BE9CA45-52C0-455A-95C3-56C185AE5639}" type="datetimeFigureOut">
              <a:rPr lang="en-US" smtClean="0"/>
              <a:t>3/8/2024</a:t>
            </a:fld>
            <a:endParaRPr lang="en-US"/>
          </a:p>
        </p:txBody>
      </p:sp>
      <p:sp>
        <p:nvSpPr>
          <p:cNvPr id="5" name="Footer Placeholder 4">
            <a:extLst>
              <a:ext uri="{FF2B5EF4-FFF2-40B4-BE49-F238E27FC236}">
                <a16:creationId xmlns:a16="http://schemas.microsoft.com/office/drawing/2014/main" id="{61CA515F-F6ED-7080-4D67-C5B62AB02E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4905D7-BA8D-48C8-1F1B-54C621F8225F}"/>
              </a:ext>
            </a:extLst>
          </p:cNvPr>
          <p:cNvSpPr>
            <a:spLocks noGrp="1"/>
          </p:cNvSpPr>
          <p:nvPr>
            <p:ph type="sldNum" sz="quarter" idx="12"/>
          </p:nvPr>
        </p:nvSpPr>
        <p:spPr/>
        <p:txBody>
          <a:bodyPr/>
          <a:lstStyle/>
          <a:p>
            <a:fld id="{616DDE21-09D0-4A11-A34B-2797F3794F11}" type="slidenum">
              <a:rPr lang="en-US" smtClean="0"/>
              <a:t>‹#›</a:t>
            </a:fld>
            <a:endParaRPr lang="en-US"/>
          </a:p>
        </p:txBody>
      </p:sp>
    </p:spTree>
    <p:extLst>
      <p:ext uri="{BB962C8B-B14F-4D97-AF65-F5344CB8AC3E}">
        <p14:creationId xmlns:p14="http://schemas.microsoft.com/office/powerpoint/2010/main" val="1035707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05CA7F-DA5C-129D-6006-75058B85DE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272A52-3E0D-1D99-3FC9-1BEC6B6961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24CE55-7E93-79CF-F097-703D35504525}"/>
              </a:ext>
            </a:extLst>
          </p:cNvPr>
          <p:cNvSpPr>
            <a:spLocks noGrp="1"/>
          </p:cNvSpPr>
          <p:nvPr>
            <p:ph type="dt" sz="half" idx="10"/>
          </p:nvPr>
        </p:nvSpPr>
        <p:spPr/>
        <p:txBody>
          <a:bodyPr/>
          <a:lstStyle/>
          <a:p>
            <a:fld id="{2BE9CA45-52C0-455A-95C3-56C185AE5639}" type="datetimeFigureOut">
              <a:rPr lang="en-US" smtClean="0"/>
              <a:t>3/8/2024</a:t>
            </a:fld>
            <a:endParaRPr lang="en-US"/>
          </a:p>
        </p:txBody>
      </p:sp>
      <p:sp>
        <p:nvSpPr>
          <p:cNvPr id="5" name="Footer Placeholder 4">
            <a:extLst>
              <a:ext uri="{FF2B5EF4-FFF2-40B4-BE49-F238E27FC236}">
                <a16:creationId xmlns:a16="http://schemas.microsoft.com/office/drawing/2014/main" id="{13D50B7F-2E39-09BC-85CD-B6FCCAB13A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F8BEFD-7782-208B-6482-6F2926C28D88}"/>
              </a:ext>
            </a:extLst>
          </p:cNvPr>
          <p:cNvSpPr>
            <a:spLocks noGrp="1"/>
          </p:cNvSpPr>
          <p:nvPr>
            <p:ph type="sldNum" sz="quarter" idx="12"/>
          </p:nvPr>
        </p:nvSpPr>
        <p:spPr/>
        <p:txBody>
          <a:bodyPr/>
          <a:lstStyle/>
          <a:p>
            <a:fld id="{616DDE21-09D0-4A11-A34B-2797F3794F11}" type="slidenum">
              <a:rPr lang="en-US" smtClean="0"/>
              <a:t>‹#›</a:t>
            </a:fld>
            <a:endParaRPr lang="en-US"/>
          </a:p>
        </p:txBody>
      </p:sp>
    </p:spTree>
    <p:extLst>
      <p:ext uri="{BB962C8B-B14F-4D97-AF65-F5344CB8AC3E}">
        <p14:creationId xmlns:p14="http://schemas.microsoft.com/office/powerpoint/2010/main" val="2373343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5F456-E789-BB7B-8395-ACFD690F83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7CA6A0-E2C5-B571-3D39-46E99FB526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A7566C-F468-644A-B61C-1ADADA9F9411}"/>
              </a:ext>
            </a:extLst>
          </p:cNvPr>
          <p:cNvSpPr>
            <a:spLocks noGrp="1"/>
          </p:cNvSpPr>
          <p:nvPr>
            <p:ph type="dt" sz="half" idx="10"/>
          </p:nvPr>
        </p:nvSpPr>
        <p:spPr/>
        <p:txBody>
          <a:bodyPr/>
          <a:lstStyle/>
          <a:p>
            <a:fld id="{2BE9CA45-52C0-455A-95C3-56C185AE5639}" type="datetimeFigureOut">
              <a:rPr lang="en-US" smtClean="0"/>
              <a:t>3/8/2024</a:t>
            </a:fld>
            <a:endParaRPr lang="en-US"/>
          </a:p>
        </p:txBody>
      </p:sp>
      <p:sp>
        <p:nvSpPr>
          <p:cNvPr id="5" name="Footer Placeholder 4">
            <a:extLst>
              <a:ext uri="{FF2B5EF4-FFF2-40B4-BE49-F238E27FC236}">
                <a16:creationId xmlns:a16="http://schemas.microsoft.com/office/drawing/2014/main" id="{03B1A8B6-0049-DD91-B7BF-E91BC05D7E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78F4C6-B611-D700-BEE9-40E1C7F0A9FC}"/>
              </a:ext>
            </a:extLst>
          </p:cNvPr>
          <p:cNvSpPr>
            <a:spLocks noGrp="1"/>
          </p:cNvSpPr>
          <p:nvPr>
            <p:ph type="sldNum" sz="quarter" idx="12"/>
          </p:nvPr>
        </p:nvSpPr>
        <p:spPr/>
        <p:txBody>
          <a:bodyPr/>
          <a:lstStyle/>
          <a:p>
            <a:fld id="{616DDE21-09D0-4A11-A34B-2797F3794F11}" type="slidenum">
              <a:rPr lang="en-US" smtClean="0"/>
              <a:t>‹#›</a:t>
            </a:fld>
            <a:endParaRPr lang="en-US"/>
          </a:p>
        </p:txBody>
      </p:sp>
    </p:spTree>
    <p:extLst>
      <p:ext uri="{BB962C8B-B14F-4D97-AF65-F5344CB8AC3E}">
        <p14:creationId xmlns:p14="http://schemas.microsoft.com/office/powerpoint/2010/main" val="2676104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F95A8-7256-AF9C-68A1-CD71274436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8BC121-8FA1-436F-0BEC-4567FC677CF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31F077-E118-2494-360E-E86B8DC74F10}"/>
              </a:ext>
            </a:extLst>
          </p:cNvPr>
          <p:cNvSpPr>
            <a:spLocks noGrp="1"/>
          </p:cNvSpPr>
          <p:nvPr>
            <p:ph type="dt" sz="half" idx="10"/>
          </p:nvPr>
        </p:nvSpPr>
        <p:spPr/>
        <p:txBody>
          <a:bodyPr/>
          <a:lstStyle/>
          <a:p>
            <a:fld id="{2BE9CA45-52C0-455A-95C3-56C185AE5639}" type="datetimeFigureOut">
              <a:rPr lang="en-US" smtClean="0"/>
              <a:t>3/8/2024</a:t>
            </a:fld>
            <a:endParaRPr lang="en-US"/>
          </a:p>
        </p:txBody>
      </p:sp>
      <p:sp>
        <p:nvSpPr>
          <p:cNvPr id="5" name="Footer Placeholder 4">
            <a:extLst>
              <a:ext uri="{FF2B5EF4-FFF2-40B4-BE49-F238E27FC236}">
                <a16:creationId xmlns:a16="http://schemas.microsoft.com/office/drawing/2014/main" id="{71ECCB03-94EC-DCD3-B8BE-7F52FB15B5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E1DC0-868C-C626-9054-E22B02FD8A16}"/>
              </a:ext>
            </a:extLst>
          </p:cNvPr>
          <p:cNvSpPr>
            <a:spLocks noGrp="1"/>
          </p:cNvSpPr>
          <p:nvPr>
            <p:ph type="sldNum" sz="quarter" idx="12"/>
          </p:nvPr>
        </p:nvSpPr>
        <p:spPr/>
        <p:txBody>
          <a:bodyPr/>
          <a:lstStyle/>
          <a:p>
            <a:fld id="{616DDE21-09D0-4A11-A34B-2797F3794F11}" type="slidenum">
              <a:rPr lang="en-US" smtClean="0"/>
              <a:t>‹#›</a:t>
            </a:fld>
            <a:endParaRPr lang="en-US"/>
          </a:p>
        </p:txBody>
      </p:sp>
    </p:spTree>
    <p:extLst>
      <p:ext uri="{BB962C8B-B14F-4D97-AF65-F5344CB8AC3E}">
        <p14:creationId xmlns:p14="http://schemas.microsoft.com/office/powerpoint/2010/main" val="1207305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43B55-6B22-2F6B-3CE5-7377830BA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4E37C8-82DE-92BE-58E4-C222D21C62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9BBD70-4050-7345-D00C-3379CF9AAD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DF2615-366A-2488-3143-5E59BF211CE9}"/>
              </a:ext>
            </a:extLst>
          </p:cNvPr>
          <p:cNvSpPr>
            <a:spLocks noGrp="1"/>
          </p:cNvSpPr>
          <p:nvPr>
            <p:ph type="dt" sz="half" idx="10"/>
          </p:nvPr>
        </p:nvSpPr>
        <p:spPr/>
        <p:txBody>
          <a:bodyPr/>
          <a:lstStyle/>
          <a:p>
            <a:fld id="{2BE9CA45-52C0-455A-95C3-56C185AE5639}" type="datetimeFigureOut">
              <a:rPr lang="en-US" smtClean="0"/>
              <a:t>3/8/2024</a:t>
            </a:fld>
            <a:endParaRPr lang="en-US"/>
          </a:p>
        </p:txBody>
      </p:sp>
      <p:sp>
        <p:nvSpPr>
          <p:cNvPr id="6" name="Footer Placeholder 5">
            <a:extLst>
              <a:ext uri="{FF2B5EF4-FFF2-40B4-BE49-F238E27FC236}">
                <a16:creationId xmlns:a16="http://schemas.microsoft.com/office/drawing/2014/main" id="{A017AF66-E8B9-0D45-3708-00DB62506E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EDF33F-D995-8C87-547A-E1D5535B0365}"/>
              </a:ext>
            </a:extLst>
          </p:cNvPr>
          <p:cNvSpPr>
            <a:spLocks noGrp="1"/>
          </p:cNvSpPr>
          <p:nvPr>
            <p:ph type="sldNum" sz="quarter" idx="12"/>
          </p:nvPr>
        </p:nvSpPr>
        <p:spPr/>
        <p:txBody>
          <a:bodyPr/>
          <a:lstStyle/>
          <a:p>
            <a:fld id="{616DDE21-09D0-4A11-A34B-2797F3794F11}" type="slidenum">
              <a:rPr lang="en-US" smtClean="0"/>
              <a:t>‹#›</a:t>
            </a:fld>
            <a:endParaRPr lang="en-US"/>
          </a:p>
        </p:txBody>
      </p:sp>
    </p:spTree>
    <p:extLst>
      <p:ext uri="{BB962C8B-B14F-4D97-AF65-F5344CB8AC3E}">
        <p14:creationId xmlns:p14="http://schemas.microsoft.com/office/powerpoint/2010/main" val="2746770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A9397-1FCC-B701-649D-EDCCD8711F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00010E-B514-206A-B119-24AE8E8279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C4535D-1ACE-1F78-C09F-896372CC01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7EB442-77A6-4D9D-20AA-65A28ABFB6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DA8777-157C-A6CF-5A7C-6DF49E67B9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79FC34-1851-C334-519D-073A7F38E794}"/>
              </a:ext>
            </a:extLst>
          </p:cNvPr>
          <p:cNvSpPr>
            <a:spLocks noGrp="1"/>
          </p:cNvSpPr>
          <p:nvPr>
            <p:ph type="dt" sz="half" idx="10"/>
          </p:nvPr>
        </p:nvSpPr>
        <p:spPr/>
        <p:txBody>
          <a:bodyPr/>
          <a:lstStyle/>
          <a:p>
            <a:fld id="{2BE9CA45-52C0-455A-95C3-56C185AE5639}" type="datetimeFigureOut">
              <a:rPr lang="en-US" smtClean="0"/>
              <a:t>3/8/2024</a:t>
            </a:fld>
            <a:endParaRPr lang="en-US"/>
          </a:p>
        </p:txBody>
      </p:sp>
      <p:sp>
        <p:nvSpPr>
          <p:cNvPr id="8" name="Footer Placeholder 7">
            <a:extLst>
              <a:ext uri="{FF2B5EF4-FFF2-40B4-BE49-F238E27FC236}">
                <a16:creationId xmlns:a16="http://schemas.microsoft.com/office/drawing/2014/main" id="{DCC63EE6-FFFF-BFE3-B6BD-1503C1576D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457938-3B09-F475-39F5-7795FD6C213E}"/>
              </a:ext>
            </a:extLst>
          </p:cNvPr>
          <p:cNvSpPr>
            <a:spLocks noGrp="1"/>
          </p:cNvSpPr>
          <p:nvPr>
            <p:ph type="sldNum" sz="quarter" idx="12"/>
          </p:nvPr>
        </p:nvSpPr>
        <p:spPr/>
        <p:txBody>
          <a:bodyPr/>
          <a:lstStyle/>
          <a:p>
            <a:fld id="{616DDE21-09D0-4A11-A34B-2797F3794F11}" type="slidenum">
              <a:rPr lang="en-US" smtClean="0"/>
              <a:t>‹#›</a:t>
            </a:fld>
            <a:endParaRPr lang="en-US"/>
          </a:p>
        </p:txBody>
      </p:sp>
    </p:spTree>
    <p:extLst>
      <p:ext uri="{BB962C8B-B14F-4D97-AF65-F5344CB8AC3E}">
        <p14:creationId xmlns:p14="http://schemas.microsoft.com/office/powerpoint/2010/main" val="928342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CC32A-906B-2A31-26C8-580657AF95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BEB809-EEA2-0893-22B0-95F3F5869FC6}"/>
              </a:ext>
            </a:extLst>
          </p:cNvPr>
          <p:cNvSpPr>
            <a:spLocks noGrp="1"/>
          </p:cNvSpPr>
          <p:nvPr>
            <p:ph type="dt" sz="half" idx="10"/>
          </p:nvPr>
        </p:nvSpPr>
        <p:spPr/>
        <p:txBody>
          <a:bodyPr/>
          <a:lstStyle/>
          <a:p>
            <a:fld id="{2BE9CA45-52C0-455A-95C3-56C185AE5639}" type="datetimeFigureOut">
              <a:rPr lang="en-US" smtClean="0"/>
              <a:t>3/8/2024</a:t>
            </a:fld>
            <a:endParaRPr lang="en-US"/>
          </a:p>
        </p:txBody>
      </p:sp>
      <p:sp>
        <p:nvSpPr>
          <p:cNvPr id="4" name="Footer Placeholder 3">
            <a:extLst>
              <a:ext uri="{FF2B5EF4-FFF2-40B4-BE49-F238E27FC236}">
                <a16:creationId xmlns:a16="http://schemas.microsoft.com/office/drawing/2014/main" id="{B3FD5EE0-1968-DBA8-1614-A783D13E86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3C948D-F8F6-3E7B-132B-399922039661}"/>
              </a:ext>
            </a:extLst>
          </p:cNvPr>
          <p:cNvSpPr>
            <a:spLocks noGrp="1"/>
          </p:cNvSpPr>
          <p:nvPr>
            <p:ph type="sldNum" sz="quarter" idx="12"/>
          </p:nvPr>
        </p:nvSpPr>
        <p:spPr/>
        <p:txBody>
          <a:bodyPr/>
          <a:lstStyle/>
          <a:p>
            <a:fld id="{616DDE21-09D0-4A11-A34B-2797F3794F11}" type="slidenum">
              <a:rPr lang="en-US" smtClean="0"/>
              <a:t>‹#›</a:t>
            </a:fld>
            <a:endParaRPr lang="en-US"/>
          </a:p>
        </p:txBody>
      </p:sp>
    </p:spTree>
    <p:extLst>
      <p:ext uri="{BB962C8B-B14F-4D97-AF65-F5344CB8AC3E}">
        <p14:creationId xmlns:p14="http://schemas.microsoft.com/office/powerpoint/2010/main" val="196033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758DFC-11FF-4E25-E488-48C2EC03FE07}"/>
              </a:ext>
            </a:extLst>
          </p:cNvPr>
          <p:cNvSpPr>
            <a:spLocks noGrp="1"/>
          </p:cNvSpPr>
          <p:nvPr>
            <p:ph type="dt" sz="half" idx="10"/>
          </p:nvPr>
        </p:nvSpPr>
        <p:spPr/>
        <p:txBody>
          <a:bodyPr/>
          <a:lstStyle/>
          <a:p>
            <a:fld id="{2BE9CA45-52C0-455A-95C3-56C185AE5639}" type="datetimeFigureOut">
              <a:rPr lang="en-US" smtClean="0"/>
              <a:t>3/8/2024</a:t>
            </a:fld>
            <a:endParaRPr lang="en-US"/>
          </a:p>
        </p:txBody>
      </p:sp>
      <p:sp>
        <p:nvSpPr>
          <p:cNvPr id="3" name="Footer Placeholder 2">
            <a:extLst>
              <a:ext uri="{FF2B5EF4-FFF2-40B4-BE49-F238E27FC236}">
                <a16:creationId xmlns:a16="http://schemas.microsoft.com/office/drawing/2014/main" id="{F5B46165-6B47-D9F8-0392-E216629808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8F3E3B-7D37-9E45-184A-0EB991A92A0B}"/>
              </a:ext>
            </a:extLst>
          </p:cNvPr>
          <p:cNvSpPr>
            <a:spLocks noGrp="1"/>
          </p:cNvSpPr>
          <p:nvPr>
            <p:ph type="sldNum" sz="quarter" idx="12"/>
          </p:nvPr>
        </p:nvSpPr>
        <p:spPr/>
        <p:txBody>
          <a:bodyPr/>
          <a:lstStyle/>
          <a:p>
            <a:fld id="{616DDE21-09D0-4A11-A34B-2797F3794F11}" type="slidenum">
              <a:rPr lang="en-US" smtClean="0"/>
              <a:t>‹#›</a:t>
            </a:fld>
            <a:endParaRPr lang="en-US"/>
          </a:p>
        </p:txBody>
      </p:sp>
    </p:spTree>
    <p:extLst>
      <p:ext uri="{BB962C8B-B14F-4D97-AF65-F5344CB8AC3E}">
        <p14:creationId xmlns:p14="http://schemas.microsoft.com/office/powerpoint/2010/main" val="1529505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8EC63-24A6-1982-C4EB-10A570BC69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4B975C-7713-4E9F-13DE-047C8B412A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D3AB1E-AEE0-1498-4800-A30F53018B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86609D-C8F9-41F5-98F4-7C8ECB4A3A6D}"/>
              </a:ext>
            </a:extLst>
          </p:cNvPr>
          <p:cNvSpPr>
            <a:spLocks noGrp="1"/>
          </p:cNvSpPr>
          <p:nvPr>
            <p:ph type="dt" sz="half" idx="10"/>
          </p:nvPr>
        </p:nvSpPr>
        <p:spPr/>
        <p:txBody>
          <a:bodyPr/>
          <a:lstStyle/>
          <a:p>
            <a:fld id="{2BE9CA45-52C0-455A-95C3-56C185AE5639}" type="datetimeFigureOut">
              <a:rPr lang="en-US" smtClean="0"/>
              <a:t>3/8/2024</a:t>
            </a:fld>
            <a:endParaRPr lang="en-US"/>
          </a:p>
        </p:txBody>
      </p:sp>
      <p:sp>
        <p:nvSpPr>
          <p:cNvPr id="6" name="Footer Placeholder 5">
            <a:extLst>
              <a:ext uri="{FF2B5EF4-FFF2-40B4-BE49-F238E27FC236}">
                <a16:creationId xmlns:a16="http://schemas.microsoft.com/office/drawing/2014/main" id="{7C8259FE-F6F3-00B1-8FD6-A3CCF8A797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DE50AC-FAD4-20D2-F5FD-D2D5745396BD}"/>
              </a:ext>
            </a:extLst>
          </p:cNvPr>
          <p:cNvSpPr>
            <a:spLocks noGrp="1"/>
          </p:cNvSpPr>
          <p:nvPr>
            <p:ph type="sldNum" sz="quarter" idx="12"/>
          </p:nvPr>
        </p:nvSpPr>
        <p:spPr/>
        <p:txBody>
          <a:bodyPr/>
          <a:lstStyle/>
          <a:p>
            <a:fld id="{616DDE21-09D0-4A11-A34B-2797F3794F11}" type="slidenum">
              <a:rPr lang="en-US" smtClean="0"/>
              <a:t>‹#›</a:t>
            </a:fld>
            <a:endParaRPr lang="en-US"/>
          </a:p>
        </p:txBody>
      </p:sp>
    </p:spTree>
    <p:extLst>
      <p:ext uri="{BB962C8B-B14F-4D97-AF65-F5344CB8AC3E}">
        <p14:creationId xmlns:p14="http://schemas.microsoft.com/office/powerpoint/2010/main" val="2946287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197EF-B9F8-8EAA-1E83-9E4452356F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6A37F-1B0D-DA90-94CE-E2AAA0976C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549308-D2B1-99BA-90EA-96730A3C6F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7DA89B-EE26-6C3F-8D3C-38195F9D81B7}"/>
              </a:ext>
            </a:extLst>
          </p:cNvPr>
          <p:cNvSpPr>
            <a:spLocks noGrp="1"/>
          </p:cNvSpPr>
          <p:nvPr>
            <p:ph type="dt" sz="half" idx="10"/>
          </p:nvPr>
        </p:nvSpPr>
        <p:spPr/>
        <p:txBody>
          <a:bodyPr/>
          <a:lstStyle/>
          <a:p>
            <a:fld id="{2BE9CA45-52C0-455A-95C3-56C185AE5639}" type="datetimeFigureOut">
              <a:rPr lang="en-US" smtClean="0"/>
              <a:t>3/8/2024</a:t>
            </a:fld>
            <a:endParaRPr lang="en-US"/>
          </a:p>
        </p:txBody>
      </p:sp>
      <p:sp>
        <p:nvSpPr>
          <p:cNvPr id="6" name="Footer Placeholder 5">
            <a:extLst>
              <a:ext uri="{FF2B5EF4-FFF2-40B4-BE49-F238E27FC236}">
                <a16:creationId xmlns:a16="http://schemas.microsoft.com/office/drawing/2014/main" id="{BE06F502-5351-6D48-49DA-F93F49C2ED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31FAAE-76BD-D5CF-C859-EEEFE41E6035}"/>
              </a:ext>
            </a:extLst>
          </p:cNvPr>
          <p:cNvSpPr>
            <a:spLocks noGrp="1"/>
          </p:cNvSpPr>
          <p:nvPr>
            <p:ph type="sldNum" sz="quarter" idx="12"/>
          </p:nvPr>
        </p:nvSpPr>
        <p:spPr/>
        <p:txBody>
          <a:bodyPr/>
          <a:lstStyle/>
          <a:p>
            <a:fld id="{616DDE21-09D0-4A11-A34B-2797F3794F11}" type="slidenum">
              <a:rPr lang="en-US" smtClean="0"/>
              <a:t>‹#›</a:t>
            </a:fld>
            <a:endParaRPr lang="en-US"/>
          </a:p>
        </p:txBody>
      </p:sp>
    </p:spTree>
    <p:extLst>
      <p:ext uri="{BB962C8B-B14F-4D97-AF65-F5344CB8AC3E}">
        <p14:creationId xmlns:p14="http://schemas.microsoft.com/office/powerpoint/2010/main" val="1231081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754485-9BA3-9A6D-DEA2-192647E96A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A03DF5-78C4-52E4-404D-35603D86A9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73F438-899F-0C2E-804A-3079654063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BE9CA45-52C0-455A-95C3-56C185AE5639}" type="datetimeFigureOut">
              <a:rPr lang="en-US" smtClean="0"/>
              <a:t>3/8/2024</a:t>
            </a:fld>
            <a:endParaRPr lang="en-US"/>
          </a:p>
        </p:txBody>
      </p:sp>
      <p:sp>
        <p:nvSpPr>
          <p:cNvPr id="5" name="Footer Placeholder 4">
            <a:extLst>
              <a:ext uri="{FF2B5EF4-FFF2-40B4-BE49-F238E27FC236}">
                <a16:creationId xmlns:a16="http://schemas.microsoft.com/office/drawing/2014/main" id="{9700E748-3644-E444-242F-248EB58D85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EAEED20-C090-8ADF-C58D-6BEDDFE66F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16DDE21-09D0-4A11-A34B-2797F3794F11}" type="slidenum">
              <a:rPr lang="en-US" smtClean="0"/>
              <a:t>‹#›</a:t>
            </a:fld>
            <a:endParaRPr lang="en-US"/>
          </a:p>
        </p:txBody>
      </p:sp>
    </p:spTree>
    <p:extLst>
      <p:ext uri="{BB962C8B-B14F-4D97-AF65-F5344CB8AC3E}">
        <p14:creationId xmlns:p14="http://schemas.microsoft.com/office/powerpoint/2010/main" val="3416388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10.png"/><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9.png"/><Relationship Id="rId4" Type="http://schemas.openxmlformats.org/officeDocument/2006/relationships/customXml" Target="../ink/ink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32.png"/><Relationship Id="rId26" Type="http://schemas.openxmlformats.org/officeDocument/2006/relationships/image" Target="../media/image36.png"/><Relationship Id="rId3" Type="http://schemas.openxmlformats.org/officeDocument/2006/relationships/image" Target="../media/image14.png"/><Relationship Id="rId21" Type="http://schemas.openxmlformats.org/officeDocument/2006/relationships/customXml" Target="../ink/ink10.xml"/><Relationship Id="rId34" Type="http://schemas.openxmlformats.org/officeDocument/2006/relationships/image" Target="../media/image40.png"/><Relationship Id="rId7" Type="http://schemas.openxmlformats.org/officeDocument/2006/relationships/image" Target="../media/image250.png"/><Relationship Id="rId12" Type="http://schemas.openxmlformats.org/officeDocument/2006/relationships/image" Target="../media/image17.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2" Type="http://schemas.openxmlformats.org/officeDocument/2006/relationships/image" Target="../media/image13.png"/><Relationship Id="rId16" Type="http://schemas.openxmlformats.org/officeDocument/2006/relationships/image" Target="../media/image31.png"/><Relationship Id="rId20" Type="http://schemas.openxmlformats.org/officeDocument/2006/relationships/image" Target="../media/image33.png"/><Relationship Id="rId29" Type="http://schemas.openxmlformats.org/officeDocument/2006/relationships/customXml" Target="../ink/ink14.xml"/><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27.png"/><Relationship Id="rId24" Type="http://schemas.openxmlformats.org/officeDocument/2006/relationships/image" Target="../media/image35.png"/><Relationship Id="rId32" Type="http://schemas.openxmlformats.org/officeDocument/2006/relationships/image" Target="../media/image39.png"/><Relationship Id="rId5" Type="http://schemas.openxmlformats.org/officeDocument/2006/relationships/image" Target="../media/image16.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37.png"/><Relationship Id="rId36" Type="http://schemas.openxmlformats.org/officeDocument/2006/relationships/image" Target="../media/image41.png"/><Relationship Id="rId10" Type="http://schemas.openxmlformats.org/officeDocument/2006/relationships/customXml" Target="../ink/ink6.xml"/><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15.png"/><Relationship Id="rId9" Type="http://schemas.openxmlformats.org/officeDocument/2006/relationships/image" Target="../media/image260.png"/><Relationship Id="rId14" Type="http://schemas.openxmlformats.org/officeDocument/2006/relationships/image" Target="../media/image19.png"/><Relationship Id="rId22" Type="http://schemas.openxmlformats.org/officeDocument/2006/relationships/image" Target="../media/image34.png"/><Relationship Id="rId27" Type="http://schemas.openxmlformats.org/officeDocument/2006/relationships/customXml" Target="../ink/ink13.xml"/><Relationship Id="rId30" Type="http://schemas.openxmlformats.org/officeDocument/2006/relationships/image" Target="../media/image38.png"/><Relationship Id="rId35" Type="http://schemas.openxmlformats.org/officeDocument/2006/relationships/customXml" Target="../ink/ink17.xml"/><Relationship Id="rId8" Type="http://schemas.openxmlformats.org/officeDocument/2006/relationships/customXml" Target="../ink/ink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3" Type="http://schemas.openxmlformats.org/officeDocument/2006/relationships/customXml" Target="../ink/ink24.xml"/><Relationship Id="rId18" Type="http://schemas.openxmlformats.org/officeDocument/2006/relationships/image" Target="../media/image30.png"/><Relationship Id="rId26" Type="http://schemas.openxmlformats.org/officeDocument/2006/relationships/customXml" Target="../ink/ink31.xml"/><Relationship Id="rId3" Type="http://schemas.openxmlformats.org/officeDocument/2006/relationships/image" Target="../media/image22.png"/><Relationship Id="rId21" Type="http://schemas.openxmlformats.org/officeDocument/2006/relationships/image" Target="../media/image42.png"/><Relationship Id="rId7" Type="http://schemas.openxmlformats.org/officeDocument/2006/relationships/image" Target="../media/image24.png"/><Relationship Id="rId12" Type="http://schemas.openxmlformats.org/officeDocument/2006/relationships/image" Target="../media/image26.png"/><Relationship Id="rId17" Type="http://schemas.openxmlformats.org/officeDocument/2006/relationships/customXml" Target="../ink/ink26.xml"/><Relationship Id="rId25" Type="http://schemas.openxmlformats.org/officeDocument/2006/relationships/image" Target="../media/image44.png"/><Relationship Id="rId33" Type="http://schemas.openxmlformats.org/officeDocument/2006/relationships/image" Target="../media/image47.png"/><Relationship Id="rId2" Type="http://schemas.openxmlformats.org/officeDocument/2006/relationships/customXml" Target="../ink/ink18.xml"/><Relationship Id="rId16" Type="http://schemas.openxmlformats.org/officeDocument/2006/relationships/image" Target="../media/image29.png"/><Relationship Id="rId20" Type="http://schemas.openxmlformats.org/officeDocument/2006/relationships/customXml" Target="../ink/ink28.xml"/><Relationship Id="rId29" Type="http://schemas.openxmlformats.org/officeDocument/2006/relationships/customXml" Target="../ink/ink33.xml"/><Relationship Id="rId1" Type="http://schemas.openxmlformats.org/officeDocument/2006/relationships/slideLayout" Target="../slideLayouts/slideLayout7.xml"/><Relationship Id="rId6" Type="http://schemas.openxmlformats.org/officeDocument/2006/relationships/customXml" Target="../ink/ink20.xml"/><Relationship Id="rId11" Type="http://schemas.openxmlformats.org/officeDocument/2006/relationships/customXml" Target="../ink/ink23.xml"/><Relationship Id="rId24" Type="http://schemas.openxmlformats.org/officeDocument/2006/relationships/customXml" Target="../ink/ink30.xml"/><Relationship Id="rId32" Type="http://schemas.openxmlformats.org/officeDocument/2006/relationships/customXml" Target="../ink/ink35.xml"/><Relationship Id="rId5" Type="http://schemas.openxmlformats.org/officeDocument/2006/relationships/image" Target="../media/image23.png"/><Relationship Id="rId15" Type="http://schemas.openxmlformats.org/officeDocument/2006/relationships/customXml" Target="../ink/ink25.xml"/><Relationship Id="rId23" Type="http://schemas.openxmlformats.org/officeDocument/2006/relationships/image" Target="../media/image43.png"/><Relationship Id="rId28" Type="http://schemas.openxmlformats.org/officeDocument/2006/relationships/customXml" Target="../ink/ink32.xml"/><Relationship Id="rId10" Type="http://schemas.openxmlformats.org/officeDocument/2006/relationships/image" Target="../media/image25.png"/><Relationship Id="rId19" Type="http://schemas.openxmlformats.org/officeDocument/2006/relationships/customXml" Target="../ink/ink27.xml"/><Relationship Id="rId31" Type="http://schemas.openxmlformats.org/officeDocument/2006/relationships/customXml" Target="../ink/ink34.xml"/><Relationship Id="rId4" Type="http://schemas.openxmlformats.org/officeDocument/2006/relationships/customXml" Target="../ink/ink19.xml"/><Relationship Id="rId9" Type="http://schemas.openxmlformats.org/officeDocument/2006/relationships/customXml" Target="../ink/ink22.xml"/><Relationship Id="rId14" Type="http://schemas.openxmlformats.org/officeDocument/2006/relationships/image" Target="../media/image28.png"/><Relationship Id="rId22" Type="http://schemas.openxmlformats.org/officeDocument/2006/relationships/customXml" Target="../ink/ink29.xml"/><Relationship Id="rId27" Type="http://schemas.openxmlformats.org/officeDocument/2006/relationships/image" Target="../media/image45.png"/><Relationship Id="rId30" Type="http://schemas.openxmlformats.org/officeDocument/2006/relationships/image" Target="../media/image46.png"/><Relationship Id="rId8" Type="http://schemas.openxmlformats.org/officeDocument/2006/relationships/customXml" Target="../ink/ink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6" Type="http://schemas.openxmlformats.org/officeDocument/2006/relationships/image" Target="../media/image520.png"/><Relationship Id="rId21" Type="http://schemas.openxmlformats.org/officeDocument/2006/relationships/customXml" Target="../ink/ink44.xml"/><Relationship Id="rId42" Type="http://schemas.openxmlformats.org/officeDocument/2006/relationships/image" Target="../media/image60.png"/><Relationship Id="rId47" Type="http://schemas.openxmlformats.org/officeDocument/2006/relationships/customXml" Target="../ink/ink57.xml"/><Relationship Id="rId63" Type="http://schemas.openxmlformats.org/officeDocument/2006/relationships/customXml" Target="../ink/ink65.xml"/><Relationship Id="rId68" Type="http://schemas.openxmlformats.org/officeDocument/2006/relationships/image" Target="../media/image73.png"/><Relationship Id="rId84" Type="http://schemas.openxmlformats.org/officeDocument/2006/relationships/image" Target="../media/image81.png"/><Relationship Id="rId89" Type="http://schemas.openxmlformats.org/officeDocument/2006/relationships/image" Target="../media/image83.png"/><Relationship Id="rId16" Type="http://schemas.openxmlformats.org/officeDocument/2006/relationships/image" Target="../media/image460.png"/><Relationship Id="rId11" Type="http://schemas.openxmlformats.org/officeDocument/2006/relationships/customXml" Target="../ink/ink39.xml"/><Relationship Id="rId32" Type="http://schemas.openxmlformats.org/officeDocument/2006/relationships/image" Target="../media/image55.png"/><Relationship Id="rId37" Type="http://schemas.openxmlformats.org/officeDocument/2006/relationships/customXml" Target="../ink/ink52.xml"/><Relationship Id="rId53" Type="http://schemas.openxmlformats.org/officeDocument/2006/relationships/customXml" Target="../ink/ink60.xml"/><Relationship Id="rId58" Type="http://schemas.openxmlformats.org/officeDocument/2006/relationships/image" Target="../media/image68.png"/><Relationship Id="rId74" Type="http://schemas.openxmlformats.org/officeDocument/2006/relationships/image" Target="../media/image76.png"/><Relationship Id="rId79" Type="http://schemas.openxmlformats.org/officeDocument/2006/relationships/customXml" Target="../ink/ink73.xml"/><Relationship Id="rId90" Type="http://schemas.openxmlformats.org/officeDocument/2006/relationships/customXml" Target="../ink/ink79.xml"/><Relationship Id="rId95" Type="http://schemas.openxmlformats.org/officeDocument/2006/relationships/image" Target="../media/image86.png"/><Relationship Id="rId22" Type="http://schemas.openxmlformats.org/officeDocument/2006/relationships/image" Target="../media/image500.png"/><Relationship Id="rId27" Type="http://schemas.openxmlformats.org/officeDocument/2006/relationships/customXml" Target="../ink/ink47.xml"/><Relationship Id="rId43" Type="http://schemas.openxmlformats.org/officeDocument/2006/relationships/customXml" Target="../ink/ink55.xml"/><Relationship Id="rId48" Type="http://schemas.openxmlformats.org/officeDocument/2006/relationships/image" Target="../media/image63.png"/><Relationship Id="rId64" Type="http://schemas.openxmlformats.org/officeDocument/2006/relationships/image" Target="../media/image71.png"/><Relationship Id="rId69" Type="http://schemas.openxmlformats.org/officeDocument/2006/relationships/customXml" Target="../ink/ink68.xml"/><Relationship Id="rId8" Type="http://schemas.openxmlformats.org/officeDocument/2006/relationships/image" Target="../media/image430.png"/><Relationship Id="rId51" Type="http://schemas.openxmlformats.org/officeDocument/2006/relationships/customXml" Target="../ink/ink59.xml"/><Relationship Id="rId72" Type="http://schemas.openxmlformats.org/officeDocument/2006/relationships/image" Target="../media/image75.png"/><Relationship Id="rId80" Type="http://schemas.openxmlformats.org/officeDocument/2006/relationships/image" Target="../media/image79.png"/><Relationship Id="rId85" Type="http://schemas.openxmlformats.org/officeDocument/2006/relationships/customXml" Target="../ink/ink76.xml"/><Relationship Id="rId93" Type="http://schemas.openxmlformats.org/officeDocument/2006/relationships/image" Target="../media/image85.png"/><Relationship Id="rId3" Type="http://schemas.openxmlformats.org/officeDocument/2006/relationships/image" Target="../media/image51.png"/><Relationship Id="rId12" Type="http://schemas.openxmlformats.org/officeDocument/2006/relationships/image" Target="../media/image440.png"/><Relationship Id="rId17" Type="http://schemas.openxmlformats.org/officeDocument/2006/relationships/customXml" Target="../ink/ink42.xml"/><Relationship Id="rId25" Type="http://schemas.openxmlformats.org/officeDocument/2006/relationships/customXml" Target="../ink/ink46.xml"/><Relationship Id="rId33" Type="http://schemas.openxmlformats.org/officeDocument/2006/relationships/customXml" Target="../ink/ink50.xml"/><Relationship Id="rId38" Type="http://schemas.openxmlformats.org/officeDocument/2006/relationships/image" Target="../media/image58.png"/><Relationship Id="rId46" Type="http://schemas.openxmlformats.org/officeDocument/2006/relationships/image" Target="../media/image62.png"/><Relationship Id="rId59" Type="http://schemas.openxmlformats.org/officeDocument/2006/relationships/customXml" Target="../ink/ink63.xml"/><Relationship Id="rId67" Type="http://schemas.openxmlformats.org/officeDocument/2006/relationships/customXml" Target="../ink/ink67.xml"/><Relationship Id="rId20" Type="http://schemas.openxmlformats.org/officeDocument/2006/relationships/image" Target="../media/image490.png"/><Relationship Id="rId41" Type="http://schemas.openxmlformats.org/officeDocument/2006/relationships/customXml" Target="../ink/ink54.xml"/><Relationship Id="rId54" Type="http://schemas.openxmlformats.org/officeDocument/2006/relationships/image" Target="../media/image66.png"/><Relationship Id="rId62" Type="http://schemas.openxmlformats.org/officeDocument/2006/relationships/image" Target="../media/image70.png"/><Relationship Id="rId70" Type="http://schemas.openxmlformats.org/officeDocument/2006/relationships/image" Target="../media/image74.png"/><Relationship Id="rId75" Type="http://schemas.openxmlformats.org/officeDocument/2006/relationships/customXml" Target="../ink/ink71.xml"/><Relationship Id="rId83" Type="http://schemas.openxmlformats.org/officeDocument/2006/relationships/customXml" Target="../ink/ink75.xml"/><Relationship Id="rId88" Type="http://schemas.openxmlformats.org/officeDocument/2006/relationships/customXml" Target="../ink/ink78.xml"/><Relationship Id="rId91" Type="http://schemas.openxmlformats.org/officeDocument/2006/relationships/image" Target="../media/image84.png"/><Relationship Id="rId9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20.png"/><Relationship Id="rId15" Type="http://schemas.openxmlformats.org/officeDocument/2006/relationships/customXml" Target="../ink/ink41.xml"/><Relationship Id="rId23" Type="http://schemas.openxmlformats.org/officeDocument/2006/relationships/customXml" Target="../ink/ink45.xml"/><Relationship Id="rId28" Type="http://schemas.openxmlformats.org/officeDocument/2006/relationships/image" Target="../media/image530.png"/><Relationship Id="rId36" Type="http://schemas.openxmlformats.org/officeDocument/2006/relationships/image" Target="../media/image57.png"/><Relationship Id="rId49" Type="http://schemas.openxmlformats.org/officeDocument/2006/relationships/customXml" Target="../ink/ink58.xml"/><Relationship Id="rId57" Type="http://schemas.openxmlformats.org/officeDocument/2006/relationships/customXml" Target="../ink/ink62.xml"/><Relationship Id="rId10" Type="http://schemas.openxmlformats.org/officeDocument/2006/relationships/image" Target="../media/image300.png"/><Relationship Id="rId31" Type="http://schemas.openxmlformats.org/officeDocument/2006/relationships/customXml" Target="../ink/ink49.xml"/><Relationship Id="rId44" Type="http://schemas.openxmlformats.org/officeDocument/2006/relationships/image" Target="../media/image61.png"/><Relationship Id="rId52" Type="http://schemas.openxmlformats.org/officeDocument/2006/relationships/image" Target="../media/image65.png"/><Relationship Id="rId60" Type="http://schemas.openxmlformats.org/officeDocument/2006/relationships/image" Target="../media/image69.png"/><Relationship Id="rId65" Type="http://schemas.openxmlformats.org/officeDocument/2006/relationships/customXml" Target="../ink/ink66.xml"/><Relationship Id="rId73" Type="http://schemas.openxmlformats.org/officeDocument/2006/relationships/customXml" Target="../ink/ink70.xml"/><Relationship Id="rId78" Type="http://schemas.openxmlformats.org/officeDocument/2006/relationships/image" Target="../media/image78.png"/><Relationship Id="rId81" Type="http://schemas.openxmlformats.org/officeDocument/2006/relationships/customXml" Target="../ink/ink74.xml"/><Relationship Id="rId86" Type="http://schemas.openxmlformats.org/officeDocument/2006/relationships/customXml" Target="../ink/ink77.xml"/><Relationship Id="rId94" Type="http://schemas.openxmlformats.org/officeDocument/2006/relationships/customXml" Target="../ink/ink81.xml"/><Relationship Id="rId4" Type="http://schemas.openxmlformats.org/officeDocument/2006/relationships/customXml" Target="../ink/ink36.xml"/><Relationship Id="rId9" Type="http://schemas.openxmlformats.org/officeDocument/2006/relationships/customXml" Target="../ink/ink38.xml"/><Relationship Id="rId13" Type="http://schemas.openxmlformats.org/officeDocument/2006/relationships/customXml" Target="../ink/ink40.xml"/><Relationship Id="rId18" Type="http://schemas.openxmlformats.org/officeDocument/2006/relationships/image" Target="../media/image480.png"/><Relationship Id="rId39" Type="http://schemas.openxmlformats.org/officeDocument/2006/relationships/customXml" Target="../ink/ink53.xml"/><Relationship Id="rId34" Type="http://schemas.openxmlformats.org/officeDocument/2006/relationships/image" Target="../media/image56.png"/><Relationship Id="rId50" Type="http://schemas.openxmlformats.org/officeDocument/2006/relationships/image" Target="../media/image64.png"/><Relationship Id="rId55" Type="http://schemas.openxmlformats.org/officeDocument/2006/relationships/customXml" Target="../ink/ink61.xml"/><Relationship Id="rId76" Type="http://schemas.openxmlformats.org/officeDocument/2006/relationships/image" Target="../media/image77.png"/><Relationship Id="rId7" Type="http://schemas.openxmlformats.org/officeDocument/2006/relationships/customXml" Target="../ink/ink37.xml"/><Relationship Id="rId71" Type="http://schemas.openxmlformats.org/officeDocument/2006/relationships/customXml" Target="../ink/ink69.xml"/><Relationship Id="rId92" Type="http://schemas.openxmlformats.org/officeDocument/2006/relationships/customXml" Target="../ink/ink80.xml"/><Relationship Id="rId2" Type="http://schemas.openxmlformats.org/officeDocument/2006/relationships/image" Target="../media/image8.png"/><Relationship Id="rId29" Type="http://schemas.openxmlformats.org/officeDocument/2006/relationships/customXml" Target="../ink/ink48.xml"/><Relationship Id="rId24" Type="http://schemas.openxmlformats.org/officeDocument/2006/relationships/image" Target="../media/image510.png"/><Relationship Id="rId40" Type="http://schemas.openxmlformats.org/officeDocument/2006/relationships/image" Target="../media/image59.png"/><Relationship Id="rId45" Type="http://schemas.openxmlformats.org/officeDocument/2006/relationships/customXml" Target="../ink/ink56.xml"/><Relationship Id="rId66" Type="http://schemas.openxmlformats.org/officeDocument/2006/relationships/image" Target="../media/image72.png"/><Relationship Id="rId87" Type="http://schemas.openxmlformats.org/officeDocument/2006/relationships/image" Target="../media/image82.png"/><Relationship Id="rId61" Type="http://schemas.openxmlformats.org/officeDocument/2006/relationships/customXml" Target="../ink/ink64.xml"/><Relationship Id="rId82" Type="http://schemas.openxmlformats.org/officeDocument/2006/relationships/image" Target="../media/image80.png"/><Relationship Id="rId19" Type="http://schemas.openxmlformats.org/officeDocument/2006/relationships/customXml" Target="../ink/ink43.xml"/><Relationship Id="rId14" Type="http://schemas.openxmlformats.org/officeDocument/2006/relationships/image" Target="../media/image450.png"/><Relationship Id="rId30" Type="http://schemas.openxmlformats.org/officeDocument/2006/relationships/image" Target="../media/image540.png"/><Relationship Id="rId35" Type="http://schemas.openxmlformats.org/officeDocument/2006/relationships/customXml" Target="../ink/ink51.xml"/><Relationship Id="rId56" Type="http://schemas.openxmlformats.org/officeDocument/2006/relationships/image" Target="../media/image67.png"/><Relationship Id="rId77" Type="http://schemas.openxmlformats.org/officeDocument/2006/relationships/customXml" Target="../ink/ink7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customXml" Target="../ink/ink85.xml"/><Relationship Id="rId3" Type="http://schemas.openxmlformats.org/officeDocument/2006/relationships/image" Target="../media/image90.png"/><Relationship Id="rId7" Type="http://schemas.openxmlformats.org/officeDocument/2006/relationships/image" Target="../media/image92.png"/><Relationship Id="rId2" Type="http://schemas.openxmlformats.org/officeDocument/2006/relationships/customXml" Target="../ink/ink82.xml"/><Relationship Id="rId1" Type="http://schemas.openxmlformats.org/officeDocument/2006/relationships/slideLayout" Target="../slideLayouts/slideLayout7.xml"/><Relationship Id="rId6" Type="http://schemas.openxmlformats.org/officeDocument/2006/relationships/customXml" Target="../ink/ink84.xml"/><Relationship Id="rId5" Type="http://schemas.openxmlformats.org/officeDocument/2006/relationships/image" Target="../media/image91.png"/><Relationship Id="rId4" Type="http://schemas.openxmlformats.org/officeDocument/2006/relationships/customXml" Target="../ink/ink83.xml"/><Relationship Id="rId9" Type="http://schemas.openxmlformats.org/officeDocument/2006/relationships/image" Target="../media/image93.png"/></Relationships>
</file>

<file path=ppt/slides/_rels/slide4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9F6D53-F0EE-A964-14B1-605D69D72D52}"/>
              </a:ext>
            </a:extLst>
          </p:cNvPr>
          <p:cNvSpPr txBox="1"/>
          <p:nvPr/>
        </p:nvSpPr>
        <p:spPr>
          <a:xfrm>
            <a:off x="3441290" y="2460211"/>
            <a:ext cx="6096000" cy="1862048"/>
          </a:xfrm>
          <a:prstGeom prst="rect">
            <a:avLst/>
          </a:prstGeom>
          <a:noFill/>
        </p:spPr>
        <p:txBody>
          <a:bodyPr wrap="square">
            <a:spAutoFit/>
          </a:bodyPr>
          <a:lstStyle/>
          <a:p>
            <a:r>
              <a:rPr lang="en-US" sz="11500" b="0" i="0" dirty="0">
                <a:solidFill>
                  <a:srgbClr val="131313"/>
                </a:solidFill>
                <a:effectLst/>
                <a:latin typeface="Roboto" panose="02000000000000000000" pitchFamily="2" charset="0"/>
              </a:rPr>
              <a:t>crypto++</a:t>
            </a:r>
            <a:endParaRPr lang="en-US" sz="11500" dirty="0"/>
          </a:p>
        </p:txBody>
      </p:sp>
    </p:spTree>
    <p:extLst>
      <p:ext uri="{BB962C8B-B14F-4D97-AF65-F5344CB8AC3E}">
        <p14:creationId xmlns:p14="http://schemas.microsoft.com/office/powerpoint/2010/main" val="4187504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FB64BC-6F06-495F-9401-9A06959ED7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447" y="1454773"/>
            <a:ext cx="10339364" cy="47547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2E54B42-DE19-FAC6-10B1-A2549FD313BF}"/>
              </a:ext>
            </a:extLst>
          </p:cNvPr>
          <p:cNvSpPr txBox="1"/>
          <p:nvPr/>
        </p:nvSpPr>
        <p:spPr>
          <a:xfrm>
            <a:off x="432619" y="285136"/>
            <a:ext cx="4994787" cy="646331"/>
          </a:xfrm>
          <a:prstGeom prst="rect">
            <a:avLst/>
          </a:prstGeom>
          <a:noFill/>
        </p:spPr>
        <p:txBody>
          <a:bodyPr wrap="square" rtlCol="0">
            <a:spAutoFit/>
          </a:bodyPr>
          <a:lstStyle/>
          <a:p>
            <a:r>
              <a:rPr lang="en-US" sz="3600" dirty="0"/>
              <a:t>Digital Signature</a:t>
            </a:r>
          </a:p>
        </p:txBody>
      </p:sp>
    </p:spTree>
    <p:extLst>
      <p:ext uri="{BB962C8B-B14F-4D97-AF65-F5344CB8AC3E}">
        <p14:creationId xmlns:p14="http://schemas.microsoft.com/office/powerpoint/2010/main" val="1524349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B59A89-C363-6E1E-05B6-616A352136FB}"/>
              </a:ext>
            </a:extLst>
          </p:cNvPr>
          <p:cNvSpPr txBox="1"/>
          <p:nvPr/>
        </p:nvSpPr>
        <p:spPr>
          <a:xfrm>
            <a:off x="2706821" y="2195870"/>
            <a:ext cx="7551174" cy="2215991"/>
          </a:xfrm>
          <a:prstGeom prst="rect">
            <a:avLst/>
          </a:prstGeom>
          <a:noFill/>
        </p:spPr>
        <p:txBody>
          <a:bodyPr wrap="square" rtlCol="0">
            <a:spAutoFit/>
          </a:bodyPr>
          <a:lstStyle/>
          <a:p>
            <a:r>
              <a:rPr lang="en-US" sz="13800" b="0" i="0" dirty="0">
                <a:effectLst/>
                <a:latin typeface="Calibri" panose="020F0502020204030204" pitchFamily="34" charset="0"/>
                <a:ea typeface="Calibri" panose="020F0502020204030204" pitchFamily="34" charset="0"/>
                <a:cs typeface="Calibri" panose="020F0502020204030204" pitchFamily="34" charset="0"/>
              </a:rPr>
              <a:t>FC Crypto </a:t>
            </a:r>
          </a:p>
        </p:txBody>
      </p:sp>
    </p:spTree>
    <p:extLst>
      <p:ext uri="{BB962C8B-B14F-4D97-AF65-F5344CB8AC3E}">
        <p14:creationId xmlns:p14="http://schemas.microsoft.com/office/powerpoint/2010/main" val="2602716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237A10-50CC-A755-C180-18AD891BAC8A}"/>
              </a:ext>
            </a:extLst>
          </p:cNvPr>
          <p:cNvSpPr txBox="1"/>
          <p:nvPr/>
        </p:nvSpPr>
        <p:spPr>
          <a:xfrm>
            <a:off x="462116" y="134712"/>
            <a:ext cx="11218607" cy="6524094"/>
          </a:xfrm>
          <a:prstGeom prst="rect">
            <a:avLst/>
          </a:prstGeom>
          <a:noFill/>
        </p:spPr>
        <p:txBody>
          <a:bodyPr wrap="square">
            <a:spAutoFit/>
          </a:bodyPr>
          <a:lstStyle/>
          <a:p>
            <a:pPr marL="342900" indent="-342900">
              <a:buFont typeface="Arial" panose="020B0604020202020204" pitchFamily="34" charset="0"/>
              <a:buChar char="•"/>
            </a:pPr>
            <a:r>
              <a:rPr lang="en-US" sz="1400" b="0" i="0" dirty="0">
                <a:effectLst/>
                <a:latin typeface="Calibri" panose="020F0502020204030204" pitchFamily="34" charset="0"/>
                <a:ea typeface="Calibri" panose="020F0502020204030204" pitchFamily="34" charset="0"/>
                <a:cs typeface="Calibri" panose="020F0502020204030204" pitchFamily="34" charset="0"/>
              </a:rPr>
              <a:t>FC Crypto </a:t>
            </a:r>
          </a:p>
          <a:p>
            <a:pPr marL="742950" lvl="1" indent="-285750">
              <a:buFont typeface="Arial" panose="020B0604020202020204" pitchFamily="34" charset="0"/>
              <a:buChar char="•"/>
            </a:pPr>
            <a:r>
              <a:rPr lang="en-US" sz="1400" b="0" i="0" dirty="0">
                <a:effectLst/>
                <a:latin typeface="Calibri" panose="020F0502020204030204" pitchFamily="34" charset="0"/>
                <a:ea typeface="Calibri" panose="020F0502020204030204" pitchFamily="34" charset="0"/>
                <a:cs typeface="Calibri" panose="020F0502020204030204" pitchFamily="34" charset="0"/>
              </a:rPr>
              <a:t> foundation functional cluster.</a:t>
            </a:r>
          </a:p>
          <a:p>
            <a:pPr marL="742950" lvl="1" indent="-285750">
              <a:buFont typeface="Arial" panose="020B0604020202020204" pitchFamily="34" charset="0"/>
              <a:buChar char="•"/>
            </a:pPr>
            <a:r>
              <a:rPr lang="en-US" sz="1400" b="0" i="0" dirty="0">
                <a:effectLst/>
                <a:latin typeface="Calibri" panose="020F0502020204030204" pitchFamily="34" charset="0"/>
                <a:ea typeface="Calibri" panose="020F0502020204030204" pitchFamily="34" charset="0"/>
                <a:cs typeface="Calibri" panose="020F0502020204030204" pitchFamily="34" charset="0"/>
              </a:rPr>
              <a:t>offers applications and other Adaptive AUTOSAR Functional Cluster a standardized interface (CryptoAPI)</a:t>
            </a:r>
            <a:r>
              <a:rPr lang="en-US" sz="1400" dirty="0">
                <a:latin typeface="Calibri" panose="020F0502020204030204" pitchFamily="34" charset="0"/>
                <a:ea typeface="Calibri" panose="020F0502020204030204" pitchFamily="34" charset="0"/>
                <a:cs typeface="Calibri" panose="020F0502020204030204" pitchFamily="34" charset="0"/>
              </a:rPr>
              <a:t> for </a:t>
            </a:r>
          </a:p>
          <a:p>
            <a:pPr marL="1200150" lvl="2" indent="-285750">
              <a:buFont typeface="Arial" panose="020B0604020202020204" pitchFamily="34" charset="0"/>
              <a:buChar char="•"/>
            </a:pPr>
            <a:r>
              <a:rPr lang="en-US" sz="1400" b="0" i="0" dirty="0">
                <a:effectLst/>
                <a:latin typeface="NimbusSanL-Regu"/>
              </a:rPr>
              <a:t>access multiple implementations of cryptographic operations</a:t>
            </a:r>
            <a:endParaRPr lang="en-US" sz="1400" dirty="0">
              <a:latin typeface="Calibri" panose="020F0502020204030204" pitchFamily="34" charset="0"/>
              <a:ea typeface="Calibri" panose="020F0502020204030204" pitchFamily="34" charset="0"/>
              <a:cs typeface="Calibri" panose="020F0502020204030204" pitchFamily="34" charset="0"/>
            </a:endParaRPr>
          </a:p>
          <a:p>
            <a:pPr marL="1200150" lvl="2" indent="-285750">
              <a:buFont typeface="Arial" panose="020B0604020202020204" pitchFamily="34" charset="0"/>
              <a:buChar char="•"/>
            </a:pPr>
            <a:r>
              <a:rPr lang="en-US" sz="1400" b="0" i="0" dirty="0">
                <a:effectLst/>
                <a:latin typeface="Calibri" panose="020F0502020204030204" pitchFamily="34" charset="0"/>
                <a:ea typeface="Calibri" panose="020F0502020204030204" pitchFamily="34" charset="0"/>
                <a:cs typeface="Calibri" panose="020F0502020204030204" pitchFamily="34" charset="0"/>
              </a:rPr>
              <a:t>key management</a:t>
            </a:r>
          </a:p>
          <a:p>
            <a:pPr marL="1200150" lvl="2" indent="-285750">
              <a:buFont typeface="Arial" panose="020B0604020202020204" pitchFamily="34" charset="0"/>
              <a:buChar char="•"/>
            </a:pPr>
            <a:r>
              <a:rPr lang="en-US" sz="1400" b="0" i="0" dirty="0">
                <a:effectLst/>
                <a:latin typeface="Calibri" panose="020F0502020204030204" pitchFamily="34" charset="0"/>
                <a:ea typeface="Calibri" panose="020F0502020204030204" pitchFamily="34" charset="0"/>
                <a:cs typeface="Calibri" panose="020F0502020204030204" pitchFamily="34" charset="0"/>
              </a:rPr>
              <a:t>certificate handling.</a:t>
            </a:r>
          </a:p>
          <a:p>
            <a:pPr marL="742950" lvl="1" indent="-285750">
              <a:buFont typeface="Arial" panose="020B0604020202020204" pitchFamily="34" charset="0"/>
              <a:buChar char="•"/>
            </a:pPr>
            <a:r>
              <a:rPr lang="en-US" sz="1400" b="0" i="0" dirty="0">
                <a:effectLst/>
                <a:latin typeface="Calibri" panose="020F0502020204030204" pitchFamily="34" charset="0"/>
                <a:ea typeface="Calibri" panose="020F0502020204030204" pitchFamily="34" charset="0"/>
                <a:cs typeface="Calibri" panose="020F0502020204030204" pitchFamily="34" charset="0"/>
              </a:rPr>
              <a:t>supports </a:t>
            </a:r>
          </a:p>
          <a:p>
            <a:pPr marL="1200150" lvl="2" indent="-285750">
              <a:buFont typeface="Arial" panose="020B0604020202020204" pitchFamily="34" charset="0"/>
              <a:buChar char="•"/>
            </a:pPr>
            <a:r>
              <a:rPr lang="en-US" sz="1400" b="0" i="0" dirty="0">
                <a:effectLst/>
                <a:latin typeface="Calibri" panose="020F0502020204030204" pitchFamily="34" charset="0"/>
                <a:ea typeface="Calibri" panose="020F0502020204030204" pitchFamily="34" charset="0"/>
                <a:cs typeface="Calibri" panose="020F0502020204030204" pitchFamily="34" charset="0"/>
              </a:rPr>
              <a:t>symmetric-key cryptography.</a:t>
            </a:r>
          </a:p>
          <a:p>
            <a:pPr marL="1200150" lvl="2" indent="-285750">
              <a:buFont typeface="Arial" panose="020B0604020202020204" pitchFamily="34" charset="0"/>
              <a:buChar char="•"/>
            </a:pPr>
            <a:r>
              <a:rPr lang="en-US" sz="1400" b="0" i="0" dirty="0">
                <a:effectLst/>
                <a:latin typeface="Calibri" panose="020F0502020204030204" pitchFamily="34" charset="0"/>
                <a:ea typeface="Calibri" panose="020F0502020204030204" pitchFamily="34" charset="0"/>
                <a:cs typeface="Calibri" panose="020F0502020204030204" pitchFamily="34" charset="0"/>
              </a:rPr>
              <a:t>both public-key cryptography</a:t>
            </a:r>
          </a:p>
          <a:p>
            <a:pPr marL="1200150" lvl="2" indent="-285750">
              <a:buFont typeface="Arial" panose="020B0604020202020204" pitchFamily="34" charset="0"/>
              <a:buChar char="•"/>
            </a:pPr>
            <a:endParaRPr lang="en-US" sz="1400" b="0" i="0" dirty="0">
              <a:solidFill>
                <a:srgbClr val="0000FF"/>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b="0" i="0" dirty="0">
                <a:solidFill>
                  <a:srgbClr val="0000FF"/>
                </a:solidFill>
                <a:effectLst/>
                <a:latin typeface="NimbusMonL-Regu"/>
              </a:rPr>
              <a:t>CryptoAPI </a:t>
            </a:r>
            <a:r>
              <a:rPr lang="en-US" sz="1400" b="0" i="0" dirty="0">
                <a:solidFill>
                  <a:srgbClr val="000000"/>
                </a:solidFill>
                <a:effectLst/>
                <a:latin typeface="NimbusSanL-Regu"/>
              </a:rPr>
              <a:t>provides a set of methods which enable application and system developer</a:t>
            </a:r>
            <a:r>
              <a:rPr lang="en-US" sz="1400" dirty="0">
                <a:solidFill>
                  <a:srgbClr val="000000"/>
                </a:solidFill>
                <a:latin typeface="NimbusSanL-Regu"/>
              </a:rPr>
              <a:t> </a:t>
            </a:r>
            <a:r>
              <a:rPr lang="en-US" sz="1400" b="0" i="0" dirty="0">
                <a:solidFill>
                  <a:srgbClr val="000000"/>
                </a:solidFill>
                <a:effectLst/>
                <a:latin typeface="NimbusSanL-Regu"/>
              </a:rPr>
              <a:t>to</a:t>
            </a:r>
          </a:p>
          <a:p>
            <a:pPr marL="742950" lvl="1" indent="-285750">
              <a:buFont typeface="Arial" panose="020B0604020202020204" pitchFamily="34" charset="0"/>
              <a:buChar char="•"/>
            </a:pPr>
            <a:r>
              <a:rPr lang="en-US" sz="1400" b="0" i="0" dirty="0">
                <a:solidFill>
                  <a:srgbClr val="000000"/>
                </a:solidFill>
                <a:effectLst/>
                <a:latin typeface="NimbusSanL-Regu"/>
              </a:rPr>
              <a:t>store and transmit information while safeguarding it from intruders.</a:t>
            </a:r>
          </a:p>
          <a:p>
            <a:pPr marL="742950" lvl="1" indent="-285750">
              <a:buFont typeface="Arial" panose="020B0604020202020204" pitchFamily="34" charset="0"/>
              <a:buChar char="•"/>
            </a:pPr>
            <a:r>
              <a:rPr lang="en-US" sz="1400" b="0" i="0" dirty="0">
                <a:solidFill>
                  <a:srgbClr val="000000"/>
                </a:solidFill>
                <a:effectLst/>
                <a:latin typeface="NimbusSanL-Regu"/>
              </a:rPr>
              <a:t>keep critical information in confidential and / or authentic form</a:t>
            </a:r>
            <a:r>
              <a:rPr lang="en-US" sz="1400" dirty="0"/>
              <a:t> </a:t>
            </a:r>
          </a:p>
          <a:p>
            <a:pPr marL="742950" lvl="1" indent="-285750">
              <a:buFont typeface="Arial" panose="020B0604020202020204" pitchFamily="34" charset="0"/>
              <a:buChar char="•"/>
            </a:pPr>
            <a:r>
              <a:rPr lang="en-US" sz="1400" b="0" i="0" dirty="0">
                <a:solidFill>
                  <a:srgbClr val="000000"/>
                </a:solidFill>
                <a:effectLst/>
                <a:latin typeface="NimbusSanL-Regu"/>
              </a:rPr>
              <a:t>communicate in a way such that only the intended recipient can read the message</a:t>
            </a:r>
            <a:r>
              <a:rPr lang="en-US" sz="1400" dirty="0"/>
              <a:t> </a:t>
            </a:r>
            <a:endParaRPr lang="en-US" sz="1400"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endParaRPr lang="en-US" sz="1400" b="0" i="0" dirty="0">
              <a:effectLst/>
              <a:latin typeface="NimbusSanL-Regu"/>
            </a:endParaRPr>
          </a:p>
          <a:p>
            <a:pPr marL="285750" indent="-285750">
              <a:buFont typeface="Arial" panose="020B0604020202020204" pitchFamily="34" charset="0"/>
              <a:buChar char="•"/>
            </a:pPr>
            <a:r>
              <a:rPr lang="en-US" sz="1400" b="0" i="0" dirty="0">
                <a:effectLst/>
                <a:latin typeface="Calibri" panose="020F0502020204030204" pitchFamily="34" charset="0"/>
                <a:ea typeface="Calibri" panose="020F0502020204030204" pitchFamily="34" charset="0"/>
                <a:cs typeface="Calibri" panose="020F0502020204030204" pitchFamily="34" charset="0"/>
              </a:rPr>
              <a:t>FC Crypto </a:t>
            </a:r>
            <a:endParaRPr lang="en-US" sz="1400" dirty="0">
              <a:latin typeface="NimbusSanL-Regu"/>
            </a:endParaRPr>
          </a:p>
          <a:p>
            <a:pPr marL="742950" lvl="1" indent="-285750">
              <a:buFont typeface="Arial" panose="020B0604020202020204" pitchFamily="34" charset="0"/>
              <a:buChar char="•"/>
            </a:pPr>
            <a:endParaRPr lang="en-US" sz="1400" b="0" i="0" dirty="0">
              <a:effectLst/>
              <a:latin typeface="NimbusSanL-Regu"/>
            </a:endParaRPr>
          </a:p>
          <a:p>
            <a:pPr marL="742950" lvl="1" indent="-285750">
              <a:buFont typeface="Arial" panose="020B0604020202020204" pitchFamily="34" charset="0"/>
              <a:buChar char="•"/>
            </a:pPr>
            <a:r>
              <a:rPr lang="en-US" sz="1400" b="0" i="0" dirty="0">
                <a:effectLst/>
                <a:latin typeface="NimbusSanL-Regu"/>
              </a:rPr>
              <a:t>provides mechanisms for applications that ensure the following security goals:</a:t>
            </a:r>
          </a:p>
          <a:p>
            <a:pPr marL="1200150" lvl="2" indent="-285750">
              <a:lnSpc>
                <a:spcPct val="150000"/>
              </a:lnSpc>
              <a:buFont typeface="Arial" panose="020B0604020202020204" pitchFamily="34" charset="0"/>
              <a:buChar char="•"/>
            </a:pPr>
            <a:r>
              <a:rPr lang="en-US" sz="1400" b="0" i="0" dirty="0">
                <a:effectLst/>
                <a:latin typeface="NimbusSanL-Regu"/>
              </a:rPr>
              <a:t>Authentication: </a:t>
            </a:r>
            <a:r>
              <a:rPr lang="en-US" sz="1400" b="0" i="0" dirty="0">
                <a:effectLst/>
                <a:latin typeface="NimbusMonL-Regu"/>
              </a:rPr>
              <a:t>FC Crypto </a:t>
            </a:r>
            <a:r>
              <a:rPr lang="en-US" sz="1400" b="0" i="0" dirty="0">
                <a:effectLst/>
                <a:latin typeface="NimbusSanL-Regu"/>
              </a:rPr>
              <a:t>provides mechanisms that allow adaptive applications or functional clusters to</a:t>
            </a:r>
            <a:br>
              <a:rPr lang="en-US" sz="1400" dirty="0"/>
            </a:br>
            <a:r>
              <a:rPr lang="en-US" sz="1400" dirty="0">
                <a:latin typeface="NimbusSanL-Regu"/>
              </a:rPr>
              <a:t>prove their identity to other applications or functional clusters.</a:t>
            </a:r>
            <a:r>
              <a:rPr lang="en-US" sz="1400" dirty="0"/>
              <a:t> </a:t>
            </a:r>
          </a:p>
          <a:p>
            <a:pPr marL="1200150" lvl="2" indent="-285750">
              <a:lnSpc>
                <a:spcPct val="150000"/>
              </a:lnSpc>
              <a:buFont typeface="Arial" panose="020B0604020202020204" pitchFamily="34" charset="0"/>
              <a:buChar char="•"/>
            </a:pPr>
            <a:endParaRPr lang="en-US" sz="1400" b="0" i="0" dirty="0">
              <a:effectLst/>
              <a:latin typeface="NimbusSanL-Regu"/>
            </a:endParaRPr>
          </a:p>
          <a:p>
            <a:pPr marL="1200150" lvl="2" indent="-285750">
              <a:lnSpc>
                <a:spcPct val="150000"/>
              </a:lnSpc>
              <a:buFont typeface="Arial" panose="020B0604020202020204" pitchFamily="34" charset="0"/>
              <a:buChar char="•"/>
            </a:pPr>
            <a:r>
              <a:rPr lang="en-US" sz="1400" b="0" i="0" dirty="0">
                <a:effectLst/>
                <a:latin typeface="NimbusSanL-Regu"/>
              </a:rPr>
              <a:t>Confidentiality: </a:t>
            </a:r>
            <a:r>
              <a:rPr lang="en-US" sz="1400" b="0" i="0" dirty="0">
                <a:effectLst/>
                <a:latin typeface="NimbusMonL-Regu"/>
              </a:rPr>
              <a:t>FC Crypto </a:t>
            </a:r>
            <a:r>
              <a:rPr lang="en-US" sz="1400" b="0" i="0" dirty="0">
                <a:effectLst/>
                <a:latin typeface="NimbusSanL-Regu"/>
              </a:rPr>
              <a:t>allows to keep information private. </a:t>
            </a:r>
            <a:br>
              <a:rPr lang="en-US" sz="1400" dirty="0"/>
            </a:br>
            <a:r>
              <a:rPr lang="en-US" sz="1400" b="0" i="0" dirty="0">
                <a:effectLst/>
                <a:latin typeface="NimbusSanL-Regu"/>
              </a:rPr>
              <a:t>encryption can assure that only users who have access to the appropriate key will get read access to the data plaintext.</a:t>
            </a:r>
            <a:endParaRPr lang="en-US" sz="1400" dirty="0">
              <a:latin typeface="NimbusSanL-Regu"/>
            </a:endParaRPr>
          </a:p>
          <a:p>
            <a:pPr marL="1200150" lvl="2" indent="-285750">
              <a:lnSpc>
                <a:spcPct val="150000"/>
              </a:lnSpc>
              <a:buFont typeface="Arial" panose="020B0604020202020204" pitchFamily="34" charset="0"/>
              <a:buChar char="•"/>
            </a:pPr>
            <a:endParaRPr lang="en-US" sz="1400" b="0" i="0" dirty="0">
              <a:effectLst/>
              <a:latin typeface="NimbusSanL-Regu"/>
            </a:endParaRPr>
          </a:p>
          <a:p>
            <a:pPr marL="1200150" lvl="2" indent="-285750">
              <a:lnSpc>
                <a:spcPct val="150000"/>
              </a:lnSpc>
              <a:buFont typeface="Arial" panose="020B0604020202020204" pitchFamily="34" charset="0"/>
              <a:buChar char="•"/>
            </a:pPr>
            <a:r>
              <a:rPr lang="en-US" sz="1400" b="0" i="0" dirty="0">
                <a:effectLst/>
                <a:latin typeface="NimbusSanL-Regu"/>
              </a:rPr>
              <a:t>Integrity: </a:t>
            </a:r>
            <a:r>
              <a:rPr lang="en-US" sz="1400" b="0" i="0" dirty="0">
                <a:effectLst/>
                <a:latin typeface="NimbusMonL-Regu"/>
              </a:rPr>
              <a:t>FC Crypto </a:t>
            </a:r>
            <a:r>
              <a:rPr lang="en-US" sz="1400" b="0" i="0" dirty="0">
                <a:effectLst/>
                <a:latin typeface="NimbusSanL-Regu"/>
              </a:rPr>
              <a:t>ensures that secured data is not altered during storage or</a:t>
            </a:r>
            <a:br>
              <a:rPr lang="en-US" sz="1400" b="0" i="0" dirty="0">
                <a:effectLst/>
                <a:latin typeface="NimbusSanL-Regu"/>
              </a:rPr>
            </a:br>
            <a:r>
              <a:rPr lang="en-US" sz="1400" b="0" i="0" dirty="0">
                <a:effectLst/>
                <a:latin typeface="NimbusSanL-Regu"/>
              </a:rPr>
              <a:t>transmission without the receiver detecting this altering</a:t>
            </a:r>
            <a:r>
              <a:rPr lang="en-US" sz="1400" dirty="0"/>
              <a:t> </a:t>
            </a:r>
          </a:p>
        </p:txBody>
      </p:sp>
    </p:spTree>
    <p:extLst>
      <p:ext uri="{BB962C8B-B14F-4D97-AF65-F5344CB8AC3E}">
        <p14:creationId xmlns:p14="http://schemas.microsoft.com/office/powerpoint/2010/main" val="3188745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954AEF-CE09-48BB-AC6D-1923C84A8D56}"/>
              </a:ext>
            </a:extLst>
          </p:cNvPr>
          <p:cNvSpPr txBox="1"/>
          <p:nvPr/>
        </p:nvSpPr>
        <p:spPr>
          <a:xfrm>
            <a:off x="580104" y="274511"/>
            <a:ext cx="10815484" cy="4124206"/>
          </a:xfrm>
          <a:prstGeom prst="rect">
            <a:avLst/>
          </a:prstGeom>
          <a:noFill/>
        </p:spPr>
        <p:txBody>
          <a:bodyPr wrap="square">
            <a:spAutoFit/>
          </a:bodyPr>
          <a:lstStyle/>
          <a:p>
            <a:r>
              <a:rPr lang="en-US" sz="2800" b="0" i="0" dirty="0">
                <a:effectLst/>
                <a:latin typeface="NimbusSanL-Regu"/>
              </a:rPr>
              <a:t>The </a:t>
            </a:r>
            <a:r>
              <a:rPr lang="en-US" sz="2800" b="0" i="0" dirty="0">
                <a:effectLst/>
                <a:latin typeface="NimbusMonL-Regu"/>
              </a:rPr>
              <a:t>FC Crypto </a:t>
            </a:r>
            <a:endParaRPr lang="en-US" sz="2800" b="0" i="0" dirty="0">
              <a:effectLst/>
              <a:latin typeface="NimbusSanL-Regu"/>
            </a:endParaRPr>
          </a:p>
          <a:p>
            <a:pPr marL="742950" lvl="1" indent="-285750">
              <a:buFont typeface="Arial" panose="020B0604020202020204" pitchFamily="34" charset="0"/>
              <a:buChar char="•"/>
            </a:pPr>
            <a:endParaRPr lang="en-US" b="0" i="0" dirty="0">
              <a:effectLst/>
              <a:latin typeface="NimbusSanL-Regu"/>
            </a:endParaRPr>
          </a:p>
          <a:p>
            <a:pPr marL="742950" lvl="1" indent="-285750">
              <a:buFont typeface="Arial" panose="020B0604020202020204" pitchFamily="34" charset="0"/>
              <a:buChar char="•"/>
            </a:pPr>
            <a:r>
              <a:rPr lang="en-US" b="0" i="0" dirty="0">
                <a:effectLst/>
                <a:latin typeface="NimbusSanL-Regu"/>
              </a:rPr>
              <a:t>mediates for </a:t>
            </a:r>
            <a:r>
              <a:rPr lang="en-US" b="0" i="0" dirty="0">
                <a:effectLst/>
                <a:latin typeface="NimbusMonL-Regu"/>
              </a:rPr>
              <a:t>Adaptive Application </a:t>
            </a:r>
            <a:r>
              <a:rPr lang="en-US" b="0" i="0" dirty="0">
                <a:effectLst/>
                <a:latin typeface="NimbusSanL-Regu"/>
              </a:rPr>
              <a:t>and </a:t>
            </a:r>
            <a:r>
              <a:rPr lang="en-US" b="0" i="0" dirty="0">
                <a:effectLst/>
                <a:latin typeface="NimbusMonL-Regu"/>
              </a:rPr>
              <a:t>Functional Cluster </a:t>
            </a:r>
            <a:r>
              <a:rPr lang="en-US" b="0" i="0" dirty="0">
                <a:effectLst/>
                <a:latin typeface="NimbusSanL-Regu"/>
              </a:rPr>
              <a:t>access and usage of secret key material</a:t>
            </a:r>
            <a:r>
              <a:rPr lang="en-US" dirty="0"/>
              <a:t> </a:t>
            </a:r>
          </a:p>
          <a:p>
            <a:pPr marL="1200150" lvl="2" indent="-285750">
              <a:buFont typeface="Arial" panose="020B0604020202020204" pitchFamily="34" charset="0"/>
              <a:buChar char="•"/>
            </a:pPr>
            <a:endParaRPr lang="en-US" sz="1800" b="0" i="0" dirty="0">
              <a:effectLst/>
              <a:latin typeface="NimbusSanL-Regu"/>
            </a:endParaRPr>
          </a:p>
          <a:p>
            <a:pPr marL="1200150" lvl="2" indent="-285750">
              <a:buFont typeface="Arial" panose="020B0604020202020204" pitchFamily="34" charset="0"/>
              <a:buChar char="•"/>
            </a:pPr>
            <a:r>
              <a:rPr lang="en-US" sz="1800" b="0" i="0" dirty="0">
                <a:effectLst/>
                <a:latin typeface="NimbusSanL-Regu"/>
              </a:rPr>
              <a:t>The </a:t>
            </a:r>
            <a:r>
              <a:rPr lang="en-US" sz="1800" b="0" i="0" dirty="0">
                <a:effectLst/>
                <a:latin typeface="NimbusMonL-Regu"/>
              </a:rPr>
              <a:t>Adaptive Application </a:t>
            </a:r>
            <a:r>
              <a:rPr lang="en-US" sz="1800" b="0" i="0" dirty="0">
                <a:effectLst/>
                <a:latin typeface="NimbusSanL-Regu"/>
              </a:rPr>
              <a:t>and </a:t>
            </a:r>
            <a:r>
              <a:rPr lang="en-US" sz="1800" b="0" i="0" dirty="0">
                <a:effectLst/>
                <a:latin typeface="NimbusMonL-Regu"/>
              </a:rPr>
              <a:t>Functional Cluster </a:t>
            </a:r>
            <a:r>
              <a:rPr lang="en-US" sz="1800" b="0" i="0" dirty="0">
                <a:effectLst/>
                <a:latin typeface="NimbusSanL-Regu"/>
              </a:rPr>
              <a:t>should not have direct access to keys within its own process.</a:t>
            </a:r>
          </a:p>
          <a:p>
            <a:pPr marL="1200150" lvl="2" indent="-285750">
              <a:buFont typeface="Arial" panose="020B0604020202020204" pitchFamily="34" charset="0"/>
              <a:buChar char="•"/>
            </a:pPr>
            <a:endParaRPr lang="en-US" b="0" i="0" dirty="0">
              <a:effectLst/>
              <a:latin typeface="NimbusSanL-Regu"/>
            </a:endParaRPr>
          </a:p>
          <a:p>
            <a:pPr marL="1200150" lvl="2" indent="-285750">
              <a:buFont typeface="Arial" panose="020B0604020202020204" pitchFamily="34" charset="0"/>
              <a:buChar char="•"/>
            </a:pPr>
            <a:endParaRPr lang="en-US" b="0" i="0" dirty="0">
              <a:effectLst/>
              <a:latin typeface="NimbusSanL-Regu"/>
            </a:endParaRPr>
          </a:p>
          <a:p>
            <a:pPr marL="742950" lvl="1" indent="-285750">
              <a:buFont typeface="Arial" panose="020B0604020202020204" pitchFamily="34" charset="0"/>
              <a:buChar char="•"/>
            </a:pPr>
            <a:r>
              <a:rPr lang="en-US" sz="1800" b="0" i="0" dirty="0">
                <a:effectLst/>
                <a:latin typeface="NimbusSanL-Regu"/>
              </a:rPr>
              <a:t>verifies whether an application or functional cluster is allowed to access a specific cryptographic object, which is stored in the infrastructure of the </a:t>
            </a:r>
            <a:r>
              <a:rPr lang="en-US" sz="1800" b="0" i="0" dirty="0">
                <a:effectLst/>
                <a:latin typeface="NimbusMonL-Regu"/>
              </a:rPr>
              <a:t>FC Crypto</a:t>
            </a:r>
            <a:r>
              <a:rPr lang="en-US" sz="1800" b="0" i="0" dirty="0">
                <a:effectLst/>
                <a:latin typeface="NimbusSanL-Regu"/>
              </a:rPr>
              <a:t>.</a:t>
            </a:r>
            <a:endParaRPr lang="en-US" dirty="0">
              <a:latin typeface="NimbusSanL-Regu"/>
            </a:endParaRPr>
          </a:p>
          <a:p>
            <a:pPr marL="1200150" lvl="2" indent="-285750">
              <a:buFont typeface="Arial" panose="020B0604020202020204" pitchFamily="34" charset="0"/>
              <a:buChar char="•"/>
            </a:pPr>
            <a:endParaRPr lang="en-US" b="0" i="0" dirty="0">
              <a:effectLst/>
              <a:latin typeface="NimbusSanL-Regu"/>
            </a:endParaRPr>
          </a:p>
          <a:p>
            <a:pPr marL="1200150" lvl="2" indent="-285750">
              <a:buFont typeface="Arial" panose="020B0604020202020204" pitchFamily="34" charset="0"/>
              <a:buChar char="•"/>
            </a:pPr>
            <a:r>
              <a:rPr lang="en-US" b="0" i="0" dirty="0">
                <a:effectLst/>
                <a:latin typeface="NimbusSanL-Regu"/>
              </a:rPr>
              <a:t>This access control mechanism is realized in</a:t>
            </a:r>
            <a:br>
              <a:rPr lang="en-US" b="0" i="0" dirty="0">
                <a:effectLst/>
                <a:latin typeface="NimbusSanL-Regu"/>
              </a:rPr>
            </a:br>
            <a:r>
              <a:rPr lang="en-US" b="0" i="0" dirty="0">
                <a:effectLst/>
                <a:latin typeface="NimbusSanL-Regu"/>
              </a:rPr>
              <a:t>combination with </a:t>
            </a:r>
            <a:r>
              <a:rPr lang="en-US" b="0" i="0" dirty="0">
                <a:effectLst/>
                <a:latin typeface="NimbusMonL-Regu"/>
              </a:rPr>
              <a:t>IAM</a:t>
            </a:r>
            <a:r>
              <a:rPr lang="en-US" b="0" i="0" dirty="0">
                <a:effectLst/>
                <a:latin typeface="NimbusSanL-Regu"/>
              </a:rPr>
              <a:t>, where the </a:t>
            </a:r>
            <a:r>
              <a:rPr lang="en-US" b="0" i="0" dirty="0">
                <a:effectLst/>
                <a:latin typeface="NimbusMonL-Regu"/>
              </a:rPr>
              <a:t>FC Crypto </a:t>
            </a:r>
            <a:r>
              <a:rPr lang="en-US" b="0" i="0" dirty="0">
                <a:effectLst/>
                <a:latin typeface="NimbusSanL-Regu"/>
              </a:rPr>
              <a:t>acts as a policy enforcement point.</a:t>
            </a:r>
            <a:br>
              <a:rPr lang="en-US" dirty="0"/>
            </a:br>
            <a:endParaRPr lang="en-US" dirty="0"/>
          </a:p>
        </p:txBody>
      </p:sp>
    </p:spTree>
    <p:extLst>
      <p:ext uri="{BB962C8B-B14F-4D97-AF65-F5344CB8AC3E}">
        <p14:creationId xmlns:p14="http://schemas.microsoft.com/office/powerpoint/2010/main" val="1861205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9D5017-6522-F6EF-B0BB-ED712F2AABEC}"/>
              </a:ext>
            </a:extLst>
          </p:cNvPr>
          <p:cNvSpPr txBox="1"/>
          <p:nvPr/>
        </p:nvSpPr>
        <p:spPr>
          <a:xfrm>
            <a:off x="1280160" y="2665214"/>
            <a:ext cx="9479280" cy="1862048"/>
          </a:xfrm>
          <a:prstGeom prst="rect">
            <a:avLst/>
          </a:prstGeom>
          <a:noFill/>
        </p:spPr>
        <p:txBody>
          <a:bodyPr wrap="square">
            <a:spAutoFit/>
          </a:bodyPr>
          <a:lstStyle/>
          <a:p>
            <a:pPr algn="ctr"/>
            <a:r>
              <a:rPr lang="en-US" sz="11500" dirty="0">
                <a:solidFill>
                  <a:srgbClr val="000000"/>
                </a:solidFill>
                <a:effectLst/>
                <a:latin typeface="NimbusSanL-Bold"/>
              </a:rPr>
              <a:t>Crypto API</a:t>
            </a:r>
            <a:endParaRPr lang="en-US" sz="11500" dirty="0"/>
          </a:p>
        </p:txBody>
      </p:sp>
    </p:spTree>
    <p:extLst>
      <p:ext uri="{BB962C8B-B14F-4D97-AF65-F5344CB8AC3E}">
        <p14:creationId xmlns:p14="http://schemas.microsoft.com/office/powerpoint/2010/main" val="1509822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07D286-1B57-4CEB-ADD0-B48B2CD01621}"/>
              </a:ext>
            </a:extLst>
          </p:cNvPr>
          <p:cNvSpPr>
            <a:spLocks noGrp="1"/>
          </p:cNvSpPr>
          <p:nvPr>
            <p:ph idx="1"/>
          </p:nvPr>
        </p:nvSpPr>
        <p:spPr>
          <a:xfrm>
            <a:off x="326922" y="1383174"/>
            <a:ext cx="10515600" cy="4351338"/>
          </a:xfrm>
        </p:spPr>
        <p:txBody>
          <a:bodyPr>
            <a:normAutofit/>
          </a:bodyPr>
          <a:lstStyle/>
          <a:p>
            <a:r>
              <a:rPr lang="en-US" sz="2000" b="1" i="0" dirty="0">
                <a:solidFill>
                  <a:srgbClr val="000000"/>
                </a:solidFill>
                <a:effectLst/>
                <a:latin typeface="NimbusSanL-Bold"/>
              </a:rPr>
              <a:t>Crypto API </a:t>
            </a:r>
            <a:r>
              <a:rPr lang="en-US" sz="1900" dirty="0"/>
              <a:t> is  divided into the following sub-parts: </a:t>
            </a:r>
          </a:p>
          <a:p>
            <a:pPr marL="457200" lvl="1" indent="0">
              <a:buNone/>
            </a:pPr>
            <a:endParaRPr lang="en-US" sz="1900" b="0" i="0" dirty="0">
              <a:solidFill>
                <a:srgbClr val="0000FF"/>
              </a:solidFill>
              <a:effectLst/>
              <a:latin typeface="NimbusMonL-Regu"/>
            </a:endParaRPr>
          </a:p>
          <a:p>
            <a:pPr marL="742950" lvl="1" indent="-285750">
              <a:buFont typeface="Arial" panose="020B0604020202020204" pitchFamily="34" charset="0"/>
              <a:buChar char="•"/>
            </a:pPr>
            <a:r>
              <a:rPr lang="en-US" sz="1900" b="0" i="0" dirty="0">
                <a:effectLst/>
                <a:highlight>
                  <a:srgbClr val="FFFF00"/>
                </a:highlight>
                <a:latin typeface="NimbusMonL-Regu"/>
              </a:rPr>
              <a:t>Key Storage Provider</a:t>
            </a:r>
            <a:r>
              <a:rPr lang="en-US" sz="1900" b="0" i="0" dirty="0">
                <a:effectLst/>
                <a:highlight>
                  <a:srgbClr val="FFFF00"/>
                </a:highlight>
                <a:latin typeface="NimbusSanL-Regu"/>
              </a:rPr>
              <a:t>. </a:t>
            </a:r>
          </a:p>
          <a:p>
            <a:pPr marL="742950" lvl="1" indent="-285750"/>
            <a:endParaRPr lang="en-US" sz="1900" b="0" i="0" dirty="0">
              <a:solidFill>
                <a:srgbClr val="0000FF"/>
              </a:solidFill>
              <a:effectLst/>
              <a:latin typeface="NimbusMonL-Regu"/>
            </a:endParaRPr>
          </a:p>
          <a:p>
            <a:pPr marL="742950" lvl="1" indent="-285750"/>
            <a:r>
              <a:rPr lang="en-US" sz="1900" b="0" i="0" dirty="0">
                <a:effectLst/>
                <a:highlight>
                  <a:srgbClr val="FFFF00"/>
                </a:highlight>
                <a:latin typeface="NimbusMonL-Regu"/>
              </a:rPr>
              <a:t>One or more Crypto Provider</a:t>
            </a:r>
          </a:p>
          <a:p>
            <a:pPr marL="457200" lvl="1" indent="0">
              <a:buNone/>
            </a:pPr>
            <a:endParaRPr lang="en-US" sz="1900" b="0" i="0" dirty="0">
              <a:solidFill>
                <a:srgbClr val="0000FF"/>
              </a:solidFill>
              <a:effectLst/>
              <a:latin typeface="NimbusMonL-Regu"/>
            </a:endParaRPr>
          </a:p>
          <a:p>
            <a:pPr marL="742950" lvl="1" indent="-285750">
              <a:buFont typeface="Arial" panose="020B0604020202020204" pitchFamily="34" charset="0"/>
              <a:buChar char="•"/>
            </a:pPr>
            <a:r>
              <a:rPr lang="en-US" sz="1900" b="0" i="0" dirty="0">
                <a:solidFill>
                  <a:srgbClr val="000000"/>
                </a:solidFill>
                <a:effectLst/>
                <a:latin typeface="NimbusMonL-Regu"/>
              </a:rPr>
              <a:t>X.509 </a:t>
            </a:r>
            <a:r>
              <a:rPr lang="en-US" sz="1900" b="0" i="0" dirty="0">
                <a:solidFill>
                  <a:srgbClr val="000000"/>
                </a:solidFill>
                <a:effectLst/>
                <a:latin typeface="NimbusSanL-Regu"/>
              </a:rPr>
              <a:t>Certificate Management</a:t>
            </a:r>
          </a:p>
          <a:p>
            <a:pPr marL="457200" lvl="1" indent="0">
              <a:buNone/>
            </a:pPr>
            <a:r>
              <a:rPr lang="en-US" sz="1900" b="0" i="0" dirty="0">
                <a:solidFill>
                  <a:srgbClr val="000000"/>
                </a:solidFill>
                <a:effectLst/>
                <a:latin typeface="NimbusSanL-Regu"/>
              </a:rPr>
              <a:t> Provider</a:t>
            </a:r>
          </a:p>
          <a:p>
            <a:pPr marL="457200" lvl="1" indent="0">
              <a:buNone/>
            </a:pPr>
            <a:endParaRPr lang="en-US" sz="1900" b="0" i="0" dirty="0">
              <a:solidFill>
                <a:srgbClr val="000000"/>
              </a:solidFill>
              <a:effectLst/>
              <a:latin typeface="NimbusSanL-Regu"/>
            </a:endParaRPr>
          </a:p>
          <a:p>
            <a:pPr marL="285750" indent="-285750">
              <a:buFont typeface="Arial" panose="020B0604020202020204" pitchFamily="34" charset="0"/>
              <a:buChar char="•"/>
            </a:pPr>
            <a:r>
              <a:rPr lang="en-US" sz="1900" b="0" i="0" dirty="0">
                <a:solidFill>
                  <a:srgbClr val="000000"/>
                </a:solidFill>
                <a:effectLst/>
                <a:latin typeface="NimbusSanL-Regu"/>
              </a:rPr>
              <a:t>each of </a:t>
            </a:r>
            <a:r>
              <a:rPr lang="en-US" sz="1900" dirty="0">
                <a:solidFill>
                  <a:srgbClr val="000000"/>
                </a:solidFill>
                <a:latin typeface="NimbusSanL-Regu"/>
              </a:rPr>
              <a:t>provider</a:t>
            </a:r>
            <a:r>
              <a:rPr lang="en-US" sz="1900" b="0" i="0" dirty="0">
                <a:solidFill>
                  <a:srgbClr val="000000"/>
                </a:solidFill>
                <a:effectLst/>
                <a:latin typeface="NimbusSanL-Regu"/>
              </a:rPr>
              <a:t> implements specific domain</a:t>
            </a:r>
          </a:p>
          <a:p>
            <a:pPr marL="0" indent="0">
              <a:buNone/>
            </a:pPr>
            <a:r>
              <a:rPr lang="en-US" sz="1900" b="0" i="0" dirty="0">
                <a:solidFill>
                  <a:srgbClr val="000000"/>
                </a:solidFill>
                <a:effectLst/>
                <a:latin typeface="NimbusSanL-Regu"/>
              </a:rPr>
              <a:t>of cryptography-related functionality</a:t>
            </a:r>
            <a:endParaRPr lang="en-US" b="0" i="0" dirty="0">
              <a:solidFill>
                <a:srgbClr val="000000"/>
              </a:solidFill>
              <a:effectLst/>
              <a:latin typeface="NimbusSanL-Regu"/>
            </a:endParaRPr>
          </a:p>
        </p:txBody>
      </p:sp>
      <p:pic>
        <p:nvPicPr>
          <p:cNvPr id="4" name="Picture 3">
            <a:extLst>
              <a:ext uri="{FF2B5EF4-FFF2-40B4-BE49-F238E27FC236}">
                <a16:creationId xmlns:a16="http://schemas.microsoft.com/office/drawing/2014/main" id="{EF18B719-2D49-9647-8FEF-5F39495F8B4D}"/>
              </a:ext>
            </a:extLst>
          </p:cNvPr>
          <p:cNvPicPr>
            <a:picLocks noChangeAspect="1"/>
          </p:cNvPicPr>
          <p:nvPr/>
        </p:nvPicPr>
        <p:blipFill>
          <a:blip r:embed="rId2"/>
          <a:stretch>
            <a:fillRect/>
          </a:stretch>
        </p:blipFill>
        <p:spPr>
          <a:xfrm>
            <a:off x="5140034" y="2577564"/>
            <a:ext cx="6601375" cy="3543016"/>
          </a:xfrm>
          <a:prstGeom prst="rect">
            <a:avLst/>
          </a:prstGeom>
        </p:spPr>
      </p:pic>
    </p:spTree>
    <p:extLst>
      <p:ext uri="{BB962C8B-B14F-4D97-AF65-F5344CB8AC3E}">
        <p14:creationId xmlns:p14="http://schemas.microsoft.com/office/powerpoint/2010/main" val="3728149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112807-6E14-BAF2-6AD4-8A9C6D4C3E5B}"/>
              </a:ext>
            </a:extLst>
          </p:cNvPr>
          <p:cNvSpPr txBox="1"/>
          <p:nvPr/>
        </p:nvSpPr>
        <p:spPr>
          <a:xfrm>
            <a:off x="589934" y="295871"/>
            <a:ext cx="10540181" cy="5355312"/>
          </a:xfrm>
          <a:prstGeom prst="rect">
            <a:avLst/>
          </a:prstGeom>
          <a:noFill/>
        </p:spPr>
        <p:txBody>
          <a:bodyPr wrap="square">
            <a:spAutoFit/>
          </a:bodyPr>
          <a:lstStyle/>
          <a:p>
            <a:pPr marL="285750" indent="-285750">
              <a:buFont typeface="Arial" panose="020B0604020202020204" pitchFamily="34" charset="0"/>
              <a:buChar char="•"/>
            </a:pPr>
            <a:r>
              <a:rPr lang="en-US" sz="1800" b="0" i="0" dirty="0">
                <a:solidFill>
                  <a:srgbClr val="0000FF"/>
                </a:solidFill>
                <a:effectLst/>
                <a:latin typeface="NimbusMonL-Regu"/>
              </a:rPr>
              <a:t>CryptoAPI </a:t>
            </a:r>
            <a:r>
              <a:rPr lang="en-US" sz="1800" b="0" i="0" dirty="0">
                <a:solidFill>
                  <a:srgbClr val="000000"/>
                </a:solidFill>
                <a:effectLst/>
                <a:latin typeface="NimbusSanL-Regu"/>
              </a:rPr>
              <a:t>provided by </a:t>
            </a:r>
            <a:r>
              <a:rPr lang="en-US" sz="1800" b="0" i="0" dirty="0">
                <a:solidFill>
                  <a:srgbClr val="0000FF"/>
                </a:solidFill>
                <a:effectLst/>
                <a:latin typeface="NimbusMonL-Regu"/>
              </a:rPr>
              <a:t>FC Crypto </a:t>
            </a:r>
            <a:r>
              <a:rPr lang="en-US" sz="1800" b="0" i="0" dirty="0">
                <a:solidFill>
                  <a:srgbClr val="000000"/>
                </a:solidFill>
                <a:effectLst/>
                <a:latin typeface="NimbusSanL-Regu"/>
              </a:rPr>
              <a:t>to consumers is presented by three different</a:t>
            </a:r>
            <a:br>
              <a:rPr lang="en-US" sz="1800" b="0" i="0" dirty="0">
                <a:solidFill>
                  <a:srgbClr val="000000"/>
                </a:solidFill>
                <a:effectLst/>
                <a:latin typeface="NimbusSanL-Regu"/>
              </a:rPr>
            </a:br>
            <a:r>
              <a:rPr lang="en-US" sz="1800" b="0" i="0" dirty="0">
                <a:solidFill>
                  <a:srgbClr val="000000"/>
                </a:solidFill>
                <a:effectLst/>
                <a:latin typeface="NimbusSanL-Regu"/>
              </a:rPr>
              <a:t>Provider types, each of them implements specific domain of cryptography-related functionality:</a:t>
            </a:r>
          </a:p>
          <a:p>
            <a:pPr marL="742950" lvl="1" indent="-285750">
              <a:buFont typeface="Arial" panose="020B0604020202020204" pitchFamily="34" charset="0"/>
              <a:buChar char="•"/>
            </a:pPr>
            <a:endParaRPr lang="en-US" b="0" i="0" dirty="0">
              <a:solidFill>
                <a:srgbClr val="000000"/>
              </a:solidFill>
              <a:effectLst/>
              <a:latin typeface="NimbusSanL-Regu"/>
            </a:endParaRPr>
          </a:p>
          <a:p>
            <a:pPr marL="742950" lvl="1" indent="-285750">
              <a:buFont typeface="Arial" panose="020B0604020202020204" pitchFamily="34" charset="0"/>
              <a:buChar char="•"/>
            </a:pPr>
            <a:r>
              <a:rPr lang="en-US" b="1" i="0" dirty="0">
                <a:solidFill>
                  <a:srgbClr val="000000"/>
                </a:solidFill>
                <a:effectLst/>
                <a:latin typeface="NimbusSanL-Bold"/>
              </a:rPr>
              <a:t>1. </a:t>
            </a:r>
            <a:r>
              <a:rPr lang="en-US" b="1" i="0" dirty="0" err="1">
                <a:solidFill>
                  <a:srgbClr val="000000"/>
                </a:solidFill>
                <a:effectLst/>
                <a:latin typeface="NimbusSanL-Bold"/>
              </a:rPr>
              <a:t>CryptoProvider</a:t>
            </a:r>
            <a:r>
              <a:rPr lang="en-US" b="1" i="0" dirty="0">
                <a:solidFill>
                  <a:srgbClr val="000000"/>
                </a:solidFill>
                <a:effectLst/>
                <a:latin typeface="NimbusSanL-Bold"/>
              </a:rPr>
              <a:t> </a:t>
            </a:r>
            <a:r>
              <a:rPr lang="en-US" b="0" i="0" dirty="0">
                <a:solidFill>
                  <a:srgbClr val="000000"/>
                </a:solidFill>
                <a:effectLst/>
                <a:latin typeface="NimbusSanL-Regu"/>
              </a:rPr>
              <a:t>(CP, namespace </a:t>
            </a:r>
            <a:r>
              <a:rPr lang="en-US" b="0" i="0" dirty="0" err="1">
                <a:solidFill>
                  <a:srgbClr val="000000"/>
                </a:solidFill>
                <a:effectLst/>
                <a:latin typeface="NimbusMonL-Regu"/>
              </a:rPr>
              <a:t>ara</a:t>
            </a:r>
            <a:r>
              <a:rPr lang="en-US" b="0" i="0" dirty="0">
                <a:solidFill>
                  <a:srgbClr val="000000"/>
                </a:solidFill>
                <a:effectLst/>
                <a:latin typeface="NimbusMonL-Regu"/>
              </a:rPr>
              <a:t>::crypto::</a:t>
            </a:r>
            <a:r>
              <a:rPr lang="en-US" b="0" i="0" dirty="0" err="1">
                <a:solidFill>
                  <a:srgbClr val="000000"/>
                </a:solidFill>
                <a:effectLst/>
                <a:latin typeface="NimbusMonL-Regu"/>
              </a:rPr>
              <a:t>cryp</a:t>
            </a:r>
            <a:r>
              <a:rPr lang="en-US" b="0" i="0" dirty="0">
                <a:solidFill>
                  <a:srgbClr val="000000"/>
                </a:solidFill>
                <a:effectLst/>
                <a:latin typeface="NimbusSanL-Regu"/>
              </a:rPr>
              <a:t>) </a:t>
            </a:r>
          </a:p>
          <a:p>
            <a:pPr marL="1200150" lvl="2" indent="-285750">
              <a:buFont typeface="Arial" panose="020B0604020202020204" pitchFamily="34" charset="0"/>
              <a:buChar char="•"/>
            </a:pPr>
            <a:r>
              <a:rPr lang="en-US" b="0" i="0" dirty="0">
                <a:solidFill>
                  <a:srgbClr val="000000"/>
                </a:solidFill>
                <a:effectLst/>
                <a:latin typeface="NimbusSanL-Regu"/>
              </a:rPr>
              <a:t>responsible for implementation of all supported cryptographic primitives.</a:t>
            </a:r>
          </a:p>
          <a:p>
            <a:pPr marL="1200150" lvl="2" indent="-285750">
              <a:buFont typeface="Arial" panose="020B0604020202020204" pitchFamily="34" charset="0"/>
              <a:buChar char="•"/>
            </a:pPr>
            <a:endParaRPr lang="en-US" b="0" i="0" dirty="0">
              <a:solidFill>
                <a:srgbClr val="0000FF"/>
              </a:solidFill>
              <a:effectLst/>
              <a:latin typeface="NimbusMonL-Regu"/>
            </a:endParaRPr>
          </a:p>
          <a:p>
            <a:pPr marL="1200150" lvl="2" indent="-285750">
              <a:buFont typeface="Arial" panose="020B0604020202020204" pitchFamily="34" charset="0"/>
              <a:buChar char="•"/>
            </a:pPr>
            <a:r>
              <a:rPr lang="en-US" b="0" i="0" dirty="0">
                <a:solidFill>
                  <a:srgbClr val="0000FF"/>
                </a:solidFill>
                <a:effectLst/>
                <a:latin typeface="NimbusMonL-Regu"/>
              </a:rPr>
              <a:t>FC Crypto </a:t>
            </a:r>
            <a:r>
              <a:rPr lang="en-US" b="0" i="0" dirty="0">
                <a:solidFill>
                  <a:srgbClr val="000000"/>
                </a:solidFill>
                <a:effectLst/>
                <a:latin typeface="NimbusSanL-Regu"/>
              </a:rPr>
              <a:t>may support multiple instances of the </a:t>
            </a:r>
            <a:r>
              <a:rPr lang="en-US" b="0" i="0" dirty="0" err="1">
                <a:solidFill>
                  <a:srgbClr val="000000"/>
                </a:solidFill>
                <a:effectLst/>
                <a:latin typeface="NimbusMonL-Regu"/>
              </a:rPr>
              <a:t>CryptoProvider</a:t>
            </a:r>
            <a:r>
              <a:rPr lang="en-US" b="0" i="0" dirty="0" err="1">
                <a:solidFill>
                  <a:srgbClr val="000000"/>
                </a:solidFill>
                <a:effectLst/>
                <a:latin typeface="NimbusSanL-Regu"/>
              </a:rPr>
              <a:t>s</a:t>
            </a:r>
            <a:r>
              <a:rPr lang="en-US" b="0" i="0" dirty="0">
                <a:solidFill>
                  <a:srgbClr val="000000"/>
                </a:solidFill>
                <a:effectLst/>
                <a:latin typeface="NimbusSanL-Regu"/>
              </a:rPr>
              <a:t>.</a:t>
            </a:r>
          </a:p>
          <a:p>
            <a:pPr marL="1657350" lvl="3" indent="-285750">
              <a:buFont typeface="Arial" panose="020B0604020202020204" pitchFamily="34" charset="0"/>
              <a:buChar char="•"/>
            </a:pPr>
            <a:r>
              <a:rPr lang="en-US" b="0" i="0" dirty="0">
                <a:solidFill>
                  <a:srgbClr val="000000"/>
                </a:solidFill>
                <a:effectLst/>
                <a:latin typeface="NimbusSanL-Regu"/>
              </a:rPr>
              <a:t>Each instance of </a:t>
            </a:r>
            <a:r>
              <a:rPr lang="en-US" b="0" i="0" dirty="0" err="1">
                <a:solidFill>
                  <a:srgbClr val="000000"/>
                </a:solidFill>
                <a:effectLst/>
                <a:latin typeface="NimbusMonL-Regu"/>
              </a:rPr>
              <a:t>CryptoProvider</a:t>
            </a:r>
            <a:r>
              <a:rPr lang="en-US" b="0" i="0" dirty="0">
                <a:solidFill>
                  <a:srgbClr val="000000"/>
                </a:solidFill>
                <a:effectLst/>
                <a:latin typeface="NimbusMonL-Regu"/>
              </a:rPr>
              <a:t> </a:t>
            </a:r>
            <a:r>
              <a:rPr lang="en-US" b="0" i="0" dirty="0">
                <a:solidFill>
                  <a:srgbClr val="000000"/>
                </a:solidFill>
                <a:effectLst/>
                <a:latin typeface="NimbusSanL-Regu"/>
              </a:rPr>
              <a:t>represents single holistic software- or hardware-based implementation of some set of cryptographic algorithms.</a:t>
            </a:r>
            <a:r>
              <a:rPr lang="en-US" dirty="0"/>
              <a:t> </a:t>
            </a:r>
          </a:p>
          <a:p>
            <a:pPr marL="742950" lvl="1" indent="-285750">
              <a:buFont typeface="Arial" panose="020B0604020202020204" pitchFamily="34" charset="0"/>
              <a:buChar char="•"/>
            </a:pPr>
            <a:endParaRPr lang="en-US" sz="1800" b="0" i="0" dirty="0">
              <a:solidFill>
                <a:srgbClr val="000000"/>
              </a:solidFill>
              <a:effectLst/>
              <a:latin typeface="NimbusSanL-Regu"/>
            </a:endParaRPr>
          </a:p>
          <a:p>
            <a:pPr marL="742950" lvl="1" indent="-285750">
              <a:buFont typeface="Arial" panose="020B0604020202020204" pitchFamily="34" charset="0"/>
              <a:buChar char="•"/>
            </a:pPr>
            <a:r>
              <a:rPr lang="en-US" sz="1800" b="0" i="0" dirty="0">
                <a:solidFill>
                  <a:srgbClr val="000000"/>
                </a:solidFill>
                <a:effectLst/>
                <a:latin typeface="NimbusSanL-Regu"/>
              </a:rPr>
              <a:t>2. </a:t>
            </a:r>
            <a:r>
              <a:rPr lang="en-US" sz="1800" b="1" i="0" dirty="0">
                <a:solidFill>
                  <a:srgbClr val="000000"/>
                </a:solidFill>
                <a:effectLst/>
                <a:latin typeface="NimbusSanL-Bold"/>
              </a:rPr>
              <a:t>Key Storage Provider </a:t>
            </a:r>
            <a:r>
              <a:rPr lang="en-US" sz="1800" b="0" i="0" dirty="0">
                <a:solidFill>
                  <a:srgbClr val="000000"/>
                </a:solidFill>
                <a:effectLst/>
                <a:latin typeface="NimbusSanL-Regu"/>
              </a:rPr>
              <a:t>(</a:t>
            </a:r>
            <a:r>
              <a:rPr lang="en-US" sz="1800" b="0" i="0" dirty="0">
                <a:solidFill>
                  <a:srgbClr val="0000FF"/>
                </a:solidFill>
                <a:effectLst/>
                <a:latin typeface="NimbusMonL-Regu"/>
              </a:rPr>
              <a:t>KSP</a:t>
            </a:r>
            <a:r>
              <a:rPr lang="en-US" sz="1800" b="0" i="0" dirty="0">
                <a:solidFill>
                  <a:srgbClr val="000000"/>
                </a:solidFill>
                <a:effectLst/>
                <a:latin typeface="NimbusSanL-Regu"/>
              </a:rPr>
              <a:t>, namespace </a:t>
            </a:r>
            <a:r>
              <a:rPr lang="en-US" sz="1800" b="0" i="0" dirty="0" err="1">
                <a:solidFill>
                  <a:srgbClr val="000000"/>
                </a:solidFill>
                <a:effectLst/>
                <a:latin typeface="NimbusMonL-Regu"/>
              </a:rPr>
              <a:t>ara</a:t>
            </a:r>
            <a:r>
              <a:rPr lang="en-US" sz="1800" b="0" i="0" dirty="0">
                <a:solidFill>
                  <a:srgbClr val="000000"/>
                </a:solidFill>
                <a:effectLst/>
                <a:latin typeface="NimbusMonL-Regu"/>
              </a:rPr>
              <a:t>::crypto::keys</a:t>
            </a:r>
            <a:r>
              <a:rPr lang="en-US" sz="1800" b="0" i="0" dirty="0">
                <a:solidFill>
                  <a:srgbClr val="000000"/>
                </a:solidFill>
                <a:effectLst/>
                <a:latin typeface="NimbusSanL-Regu"/>
              </a:rPr>
              <a:t>) </a:t>
            </a:r>
          </a:p>
          <a:p>
            <a:pPr marL="1200150" lvl="2" indent="-285750">
              <a:buFont typeface="Arial" panose="020B0604020202020204" pitchFamily="34" charset="0"/>
              <a:buChar char="•"/>
            </a:pPr>
            <a:r>
              <a:rPr lang="en-US" b="0" i="0" dirty="0">
                <a:solidFill>
                  <a:srgbClr val="000000"/>
                </a:solidFill>
                <a:effectLst/>
                <a:latin typeface="NimbusSanL-Regu"/>
              </a:rPr>
              <a:t>responsible for secure (confidential and/or authentic) storage of different type key material (public/private/secret keys, seeds) and other security critical cryptographic objects (digital signatures, hash, </a:t>
            </a:r>
            <a:r>
              <a:rPr lang="en-US" b="0" i="0" dirty="0">
                <a:solidFill>
                  <a:srgbClr val="0000FF"/>
                </a:solidFill>
                <a:effectLst/>
                <a:latin typeface="NimbusMonL-Regu"/>
              </a:rPr>
              <a:t>MAC</a:t>
            </a:r>
            <a:r>
              <a:rPr lang="en-US" b="0" i="0" dirty="0">
                <a:solidFill>
                  <a:srgbClr val="000000"/>
                </a:solidFill>
                <a:effectLst/>
                <a:latin typeface="NimbusSanL-Regu"/>
              </a:rPr>
              <a:t>/</a:t>
            </a:r>
            <a:r>
              <a:rPr lang="en-US" b="0" i="0" dirty="0">
                <a:solidFill>
                  <a:srgbClr val="0000FF"/>
                </a:solidFill>
                <a:effectLst/>
                <a:latin typeface="NimbusMonL-Regu"/>
              </a:rPr>
              <a:t>HMAC </a:t>
            </a:r>
            <a:r>
              <a:rPr lang="en-US" b="0" i="0" dirty="0">
                <a:solidFill>
                  <a:srgbClr val="000000"/>
                </a:solidFill>
                <a:effectLst/>
                <a:latin typeface="NimbusSanL-Regu"/>
              </a:rPr>
              <a:t>tags).</a:t>
            </a:r>
            <a:endParaRPr lang="en-US" dirty="0">
              <a:solidFill>
                <a:srgbClr val="000000"/>
              </a:solidFill>
              <a:latin typeface="NimbusSanL-Regu"/>
            </a:endParaRPr>
          </a:p>
          <a:p>
            <a:pPr marL="1200150" lvl="2" indent="-285750">
              <a:buFont typeface="Arial" panose="020B0604020202020204" pitchFamily="34" charset="0"/>
              <a:buChar char="•"/>
            </a:pPr>
            <a:endParaRPr lang="en-US" sz="1800" b="0" i="0" dirty="0">
              <a:solidFill>
                <a:srgbClr val="000000"/>
              </a:solidFill>
              <a:effectLst/>
              <a:latin typeface="NimbusSanL-Regu"/>
            </a:endParaRPr>
          </a:p>
          <a:p>
            <a:pPr marL="1200150" lvl="2" indent="-285750">
              <a:buFont typeface="Arial" panose="020B0604020202020204" pitchFamily="34" charset="0"/>
              <a:buChar char="•"/>
            </a:pPr>
            <a:r>
              <a:rPr lang="en-US" sz="1800" b="0" i="0" dirty="0">
                <a:solidFill>
                  <a:srgbClr val="0000FF"/>
                </a:solidFill>
                <a:effectLst/>
                <a:latin typeface="NimbusMonL-Regu"/>
              </a:rPr>
              <a:t>CryptoAPI </a:t>
            </a:r>
            <a:r>
              <a:rPr lang="en-US" sz="1800" b="0" i="0" dirty="0">
                <a:solidFill>
                  <a:srgbClr val="000000"/>
                </a:solidFill>
                <a:effectLst/>
                <a:latin typeface="NimbusSanL-Regu"/>
              </a:rPr>
              <a:t>consumers work with logically single </a:t>
            </a:r>
            <a:r>
              <a:rPr lang="en-US" sz="1800" b="0" i="0" dirty="0">
                <a:solidFill>
                  <a:srgbClr val="0000FF"/>
                </a:solidFill>
                <a:effectLst/>
                <a:latin typeface="NimbusMonL-Regu"/>
              </a:rPr>
              <a:t>KSP </a:t>
            </a:r>
            <a:r>
              <a:rPr lang="en-US" sz="1800" b="0" i="0" dirty="0">
                <a:solidFill>
                  <a:srgbClr val="000000"/>
                </a:solidFill>
                <a:effectLst/>
                <a:latin typeface="NimbusSanL-Regu"/>
              </a:rPr>
              <a:t>that is used for access to all crypto objects</a:t>
            </a:r>
            <a:r>
              <a:rPr lang="en-US" dirty="0"/>
              <a:t> </a:t>
            </a:r>
            <a:br>
              <a:rPr lang="en-US" dirty="0"/>
            </a:br>
            <a:br>
              <a:rPr lang="en-US" dirty="0"/>
            </a:br>
            <a:r>
              <a:rPr lang="en-US" dirty="0"/>
              <a:t> </a:t>
            </a:r>
            <a:br>
              <a:rPr lang="en-US" dirty="0"/>
            </a:br>
            <a:endParaRPr lang="en-US" dirty="0"/>
          </a:p>
        </p:txBody>
      </p:sp>
    </p:spTree>
    <p:extLst>
      <p:ext uri="{BB962C8B-B14F-4D97-AF65-F5344CB8AC3E}">
        <p14:creationId xmlns:p14="http://schemas.microsoft.com/office/powerpoint/2010/main" val="2524568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2BCB99-0A31-49FA-5502-570E2250D25A}"/>
              </a:ext>
            </a:extLst>
          </p:cNvPr>
          <p:cNvSpPr txBox="1"/>
          <p:nvPr/>
        </p:nvSpPr>
        <p:spPr>
          <a:xfrm>
            <a:off x="2306320" y="2567355"/>
            <a:ext cx="9255760" cy="3046988"/>
          </a:xfrm>
          <a:prstGeom prst="rect">
            <a:avLst/>
          </a:prstGeom>
          <a:noFill/>
        </p:spPr>
        <p:txBody>
          <a:bodyPr wrap="square">
            <a:spAutoFit/>
          </a:bodyPr>
          <a:lstStyle/>
          <a:p>
            <a:r>
              <a:rPr lang="en-US" sz="9600" i="0" dirty="0">
                <a:effectLst/>
                <a:latin typeface="NimbusSanL-Bold"/>
              </a:rPr>
              <a:t>Crypto Provider</a:t>
            </a:r>
            <a:br>
              <a:rPr lang="en-US" sz="9600" i="0" dirty="0">
                <a:effectLst/>
                <a:latin typeface="NimbusSanL-Bold"/>
              </a:rPr>
            </a:br>
            <a:endParaRPr lang="en-US" sz="9600" i="0" dirty="0">
              <a:effectLst/>
              <a:latin typeface="NimbusSanL-Bold"/>
            </a:endParaRPr>
          </a:p>
        </p:txBody>
      </p:sp>
    </p:spTree>
    <p:extLst>
      <p:ext uri="{BB962C8B-B14F-4D97-AF65-F5344CB8AC3E}">
        <p14:creationId xmlns:p14="http://schemas.microsoft.com/office/powerpoint/2010/main" val="2057770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6EA44B-2A28-28C0-7417-0D01A0643B11}"/>
              </a:ext>
            </a:extLst>
          </p:cNvPr>
          <p:cNvSpPr txBox="1"/>
          <p:nvPr/>
        </p:nvSpPr>
        <p:spPr>
          <a:xfrm>
            <a:off x="550605" y="277054"/>
            <a:ext cx="11061292" cy="3970318"/>
          </a:xfrm>
          <a:prstGeom prst="rect">
            <a:avLst/>
          </a:prstGeom>
          <a:noFill/>
        </p:spPr>
        <p:txBody>
          <a:bodyPr wrap="square">
            <a:spAutoFit/>
          </a:bodyPr>
          <a:lstStyle/>
          <a:p>
            <a:pPr marL="285750" indent="-285750">
              <a:buFont typeface="Arial" panose="020B0604020202020204" pitchFamily="34" charset="0"/>
              <a:buChar char="•"/>
            </a:pPr>
            <a:r>
              <a:rPr lang="en-US" dirty="0">
                <a:latin typeface="NimbusSanL-Regu"/>
              </a:rPr>
              <a:t>FC Crypto allow to use software libraries like</a:t>
            </a:r>
          </a:p>
          <a:p>
            <a:pPr marL="742950" lvl="1" indent="-285750">
              <a:buFont typeface="Arial" panose="020B0604020202020204" pitchFamily="34" charset="0"/>
              <a:buChar char="•"/>
            </a:pPr>
            <a:r>
              <a:rPr lang="en-US" dirty="0">
                <a:latin typeface="NimbusSanL-Regu"/>
              </a:rPr>
              <a:t>Crypto++</a:t>
            </a:r>
          </a:p>
          <a:p>
            <a:pPr marL="742950" lvl="1" indent="-285750">
              <a:buFont typeface="Arial" panose="020B0604020202020204" pitchFamily="34" charset="0"/>
              <a:buChar char="•"/>
            </a:pPr>
            <a:r>
              <a:rPr lang="en-US" dirty="0" err="1">
                <a:latin typeface="NimbusSanL-Regu"/>
              </a:rPr>
              <a:t>Openssl</a:t>
            </a:r>
            <a:endParaRPr lang="en-US" dirty="0">
              <a:latin typeface="NimbusSanL-Regu"/>
            </a:endParaRPr>
          </a:p>
          <a:p>
            <a:pPr marL="742950" lvl="1" indent="-285750">
              <a:buFont typeface="Arial" panose="020B0604020202020204" pitchFamily="34" charset="0"/>
              <a:buChar char="•"/>
            </a:pPr>
            <a:r>
              <a:rPr lang="en-US" dirty="0" err="1">
                <a:latin typeface="NimbusSanL-Regu"/>
              </a:rPr>
              <a:t>Mbedtls</a:t>
            </a:r>
            <a:endParaRPr lang="en-US" dirty="0">
              <a:latin typeface="NimbusSanL-Regu"/>
            </a:endParaRPr>
          </a:p>
          <a:p>
            <a:pPr marL="742950" lvl="1" indent="-285750">
              <a:buFont typeface="Arial" panose="020B0604020202020204" pitchFamily="34" charset="0"/>
              <a:buChar char="•"/>
            </a:pPr>
            <a:r>
              <a:rPr lang="en-US" dirty="0">
                <a:latin typeface="NimbusSanL-Regu"/>
              </a:rPr>
              <a:t>…</a:t>
            </a:r>
          </a:p>
          <a:p>
            <a:pPr marL="742950" lvl="1" indent="-285750">
              <a:buFont typeface="Arial" panose="020B0604020202020204" pitchFamily="34" charset="0"/>
              <a:buChar char="•"/>
            </a:pPr>
            <a:endParaRPr lang="en-US" dirty="0">
              <a:latin typeface="NimbusSanL-Regu"/>
            </a:endParaRPr>
          </a:p>
          <a:p>
            <a:pPr marL="285750" indent="-285750">
              <a:buFont typeface="Arial" panose="020B0604020202020204" pitchFamily="34" charset="0"/>
              <a:buChar char="•"/>
            </a:pPr>
            <a:r>
              <a:rPr lang="en-US" dirty="0">
                <a:latin typeface="NimbusSanL-Regu"/>
              </a:rPr>
              <a:t>Crypto </a:t>
            </a:r>
            <a:r>
              <a:rPr lang="en-US" sz="1800" b="0" i="0" dirty="0">
                <a:effectLst/>
                <a:latin typeface="NimbusMonL-Regu"/>
              </a:rPr>
              <a:t>Provider</a:t>
            </a:r>
            <a:r>
              <a:rPr lang="en-US" dirty="0">
                <a:latin typeface="NimbusSanL-Regu"/>
              </a:rPr>
              <a:t> standardize the APIs that should be use to preform </a:t>
            </a:r>
            <a:r>
              <a:rPr lang="en-US" sz="1800" b="0" i="0" dirty="0">
                <a:effectLst/>
                <a:latin typeface="NimbusSanL-Regu"/>
              </a:rPr>
              <a:t>cryptographic operations</a:t>
            </a:r>
          </a:p>
          <a:p>
            <a:pPr marL="285750" indent="-285750">
              <a:buFont typeface="Arial" panose="020B0604020202020204" pitchFamily="34" charset="0"/>
              <a:buChar char="•"/>
            </a:pPr>
            <a:endParaRPr lang="en-US" b="0" i="0" dirty="0">
              <a:effectLst/>
              <a:latin typeface="NimbusSanL-Regu"/>
            </a:endParaRPr>
          </a:p>
          <a:p>
            <a:pPr marL="285750" indent="-285750">
              <a:buFont typeface="Arial" panose="020B0604020202020204" pitchFamily="34" charset="0"/>
              <a:buChar char="•"/>
            </a:pPr>
            <a:r>
              <a:rPr lang="en-US" sz="1800" b="0" i="0" dirty="0">
                <a:effectLst/>
                <a:latin typeface="NimbusMonL-Regu"/>
              </a:rPr>
              <a:t>Crypto Provider </a:t>
            </a:r>
            <a:r>
              <a:rPr lang="en-US" sz="1800" b="0" i="0" dirty="0">
                <a:effectLst/>
                <a:latin typeface="NimbusSanL-Regu"/>
              </a:rPr>
              <a:t>is a structural element that organizes cryptographic primitives (algorithms). </a:t>
            </a:r>
          </a:p>
          <a:p>
            <a:pPr marL="285750" indent="-285750">
              <a:buFont typeface="Arial" panose="020B0604020202020204" pitchFamily="34" charset="0"/>
              <a:buChar char="•"/>
            </a:pPr>
            <a:endParaRPr lang="en-US" dirty="0">
              <a:latin typeface="NimbusSanL-Regu"/>
            </a:endParaRPr>
          </a:p>
          <a:p>
            <a:pPr marL="285750" indent="-285750">
              <a:buFont typeface="Arial" panose="020B0604020202020204" pitchFamily="34" charset="0"/>
              <a:buChar char="•"/>
            </a:pPr>
            <a:r>
              <a:rPr lang="en-US" sz="1800" b="0" i="0" dirty="0">
                <a:effectLst/>
                <a:latin typeface="NimbusSanL-Regu"/>
              </a:rPr>
              <a:t>Every </a:t>
            </a:r>
            <a:r>
              <a:rPr lang="en-US" sz="1800" b="0" i="0" dirty="0">
                <a:effectLst/>
                <a:latin typeface="NimbusMonL-Regu"/>
              </a:rPr>
              <a:t>Crypto Provider instance </a:t>
            </a:r>
            <a:r>
              <a:rPr lang="en-US" sz="1800" b="0" i="0" dirty="0">
                <a:effectLst/>
                <a:latin typeface="NimbusSanL-Regu"/>
              </a:rPr>
              <a:t>represents exactly a cryptographic library.</a:t>
            </a:r>
            <a:r>
              <a:rPr lang="en-US" dirty="0"/>
              <a:t> </a:t>
            </a:r>
          </a:p>
          <a:p>
            <a:pPr marL="285750" indent="-285750">
              <a:buFont typeface="Arial" panose="020B0604020202020204" pitchFamily="34" charset="0"/>
              <a:buChar char="•"/>
            </a:pPr>
            <a:endParaRPr lang="en-US" sz="1800" b="0" i="0" dirty="0">
              <a:effectLst/>
              <a:latin typeface="NimbusSanL-Regu"/>
            </a:endParaRPr>
          </a:p>
          <a:p>
            <a:pPr marL="285750" indent="-285750">
              <a:buFont typeface="Arial" panose="020B0604020202020204" pitchFamily="34" charset="0"/>
              <a:buChar char="•"/>
            </a:pPr>
            <a:r>
              <a:rPr lang="en-US" sz="1800" b="0" i="0" dirty="0">
                <a:effectLst/>
                <a:latin typeface="NimbusSanL-Regu"/>
              </a:rPr>
              <a:t>at least one </a:t>
            </a:r>
            <a:r>
              <a:rPr lang="en-US" sz="1800" b="0" i="0" dirty="0">
                <a:effectLst/>
                <a:latin typeface="NimbusMonL-Regu"/>
              </a:rPr>
              <a:t>Crypto Provider </a:t>
            </a:r>
            <a:r>
              <a:rPr lang="en-US" sz="1800" b="0" i="0" dirty="0">
                <a:effectLst/>
                <a:latin typeface="NimbusSanL-Regu"/>
              </a:rPr>
              <a:t>for</a:t>
            </a:r>
            <a:r>
              <a:rPr lang="en-US" dirty="0"/>
              <a:t> </a:t>
            </a:r>
            <a:r>
              <a:rPr lang="en-US" sz="1800" b="0" i="0" dirty="0">
                <a:effectLst/>
                <a:latin typeface="NimbusSanL-Regu"/>
              </a:rPr>
              <a:t>software element that is available in a project specific environment</a:t>
            </a:r>
            <a:r>
              <a:rPr lang="en-US" dirty="0"/>
              <a:t> </a:t>
            </a:r>
            <a:br>
              <a:rPr lang="en-US" dirty="0"/>
            </a:br>
            <a:endParaRPr lang="en-US" dirty="0"/>
          </a:p>
        </p:txBody>
      </p:sp>
      <p:pic>
        <p:nvPicPr>
          <p:cNvPr id="4" name="Picture 3">
            <a:extLst>
              <a:ext uri="{FF2B5EF4-FFF2-40B4-BE49-F238E27FC236}">
                <a16:creationId xmlns:a16="http://schemas.microsoft.com/office/drawing/2014/main" id="{C3883D82-6567-0A31-2805-25693E79CD16}"/>
              </a:ext>
            </a:extLst>
          </p:cNvPr>
          <p:cNvPicPr>
            <a:picLocks noChangeAspect="1"/>
          </p:cNvPicPr>
          <p:nvPr/>
        </p:nvPicPr>
        <p:blipFill rotWithShape="1">
          <a:blip r:embed="rId2"/>
          <a:srcRect l="3630" t="56775" r="59918" b="31326"/>
          <a:stretch/>
        </p:blipFill>
        <p:spPr>
          <a:xfrm>
            <a:off x="2605548" y="5132437"/>
            <a:ext cx="8085185" cy="1484672"/>
          </a:xfrm>
          <a:prstGeom prst="rect">
            <a:avLst/>
          </a:prstGeom>
        </p:spPr>
      </p:pic>
    </p:spTree>
    <p:extLst>
      <p:ext uri="{BB962C8B-B14F-4D97-AF65-F5344CB8AC3E}">
        <p14:creationId xmlns:p14="http://schemas.microsoft.com/office/powerpoint/2010/main" val="3225455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B0DBA0-C807-6657-04D7-B7309E47F4BE}"/>
              </a:ext>
            </a:extLst>
          </p:cNvPr>
          <p:cNvSpPr txBox="1"/>
          <p:nvPr/>
        </p:nvSpPr>
        <p:spPr>
          <a:xfrm>
            <a:off x="747251" y="474094"/>
            <a:ext cx="10884309" cy="6001643"/>
          </a:xfrm>
          <a:prstGeom prst="rect">
            <a:avLst/>
          </a:prstGeom>
          <a:noFill/>
        </p:spPr>
        <p:txBody>
          <a:bodyPr wrap="square">
            <a:spAutoFit/>
          </a:bodyPr>
          <a:lstStyle/>
          <a:p>
            <a:r>
              <a:rPr lang="en-US" sz="2400" b="0" i="0" dirty="0">
                <a:effectLst/>
                <a:latin typeface="NimbusMonL-Regu"/>
              </a:rPr>
              <a:t>Crypto Provider class   ==  </a:t>
            </a:r>
            <a:r>
              <a:rPr lang="en-US" sz="2400" b="0" i="0" dirty="0" err="1">
                <a:effectLst/>
                <a:latin typeface="NimbusMonL-Regu"/>
              </a:rPr>
              <a:t>CrpytoProviderFactory</a:t>
            </a:r>
            <a:endParaRPr lang="en-US" sz="2400" b="0" i="0" dirty="0">
              <a:effectLst/>
              <a:latin typeface="NimbusMonL-Regu"/>
            </a:endParaRPr>
          </a:p>
          <a:p>
            <a:endParaRPr lang="en-US" sz="2400" b="0" i="0" dirty="0">
              <a:effectLst/>
              <a:latin typeface="NimbusMonL-Regu"/>
            </a:endParaRPr>
          </a:p>
          <a:p>
            <a:pPr marL="800100" lvl="1" indent="-342900">
              <a:buFont typeface="Arial" panose="020B0604020202020204" pitchFamily="34" charset="0"/>
              <a:buChar char="•"/>
            </a:pPr>
            <a:r>
              <a:rPr lang="en-US" sz="2400" b="0" i="0" dirty="0">
                <a:effectLst/>
                <a:latin typeface="NimbusMonL-Regu"/>
              </a:rPr>
              <a:t> </a:t>
            </a:r>
            <a:r>
              <a:rPr lang="en-US" sz="2400" dirty="0">
                <a:latin typeface="NimbusMonL-Regu"/>
              </a:rPr>
              <a:t>doesn't have constructor inside its public scope</a:t>
            </a:r>
          </a:p>
          <a:p>
            <a:pPr marL="800100" lvl="1" indent="-342900">
              <a:buFont typeface="Arial" panose="020B0604020202020204" pitchFamily="34" charset="0"/>
              <a:buChar char="•"/>
            </a:pPr>
            <a:endParaRPr lang="en-US" sz="2400" dirty="0">
              <a:latin typeface="NimbusMonL-Regu"/>
            </a:endParaRPr>
          </a:p>
          <a:p>
            <a:pPr marL="800100" lvl="1" indent="-342900">
              <a:buFont typeface="Arial" panose="020B0604020202020204" pitchFamily="34" charset="0"/>
              <a:buChar char="•"/>
            </a:pPr>
            <a:r>
              <a:rPr lang="en-US" sz="2400" dirty="0">
                <a:latin typeface="NimbusMonL-Regu"/>
              </a:rPr>
              <a:t>Any instance of it can be used to preform cryptographic operations</a:t>
            </a:r>
          </a:p>
          <a:p>
            <a:pPr marL="800100" lvl="1" indent="-342900">
              <a:buFont typeface="Arial" panose="020B0604020202020204" pitchFamily="34" charset="0"/>
              <a:buChar char="•"/>
            </a:pPr>
            <a:endParaRPr lang="en-US" sz="2400" dirty="0">
              <a:latin typeface="NimbusMonL-Regu"/>
            </a:endParaRPr>
          </a:p>
          <a:p>
            <a:pPr marL="800100" lvl="1" indent="-342900">
              <a:buFont typeface="Arial" panose="020B0604020202020204" pitchFamily="34" charset="0"/>
              <a:buChar char="•"/>
            </a:pPr>
            <a:endParaRPr lang="en-US" sz="2400" dirty="0">
              <a:latin typeface="NimbusMonL-Regu"/>
            </a:endParaRPr>
          </a:p>
          <a:p>
            <a:pPr marL="800100" lvl="1" indent="-342900">
              <a:buFont typeface="Arial" panose="020B0604020202020204" pitchFamily="34" charset="0"/>
              <a:buChar char="•"/>
            </a:pPr>
            <a:endParaRPr lang="en-US" sz="2400" dirty="0">
              <a:latin typeface="NimbusMonL-Regu"/>
            </a:endParaRPr>
          </a:p>
          <a:p>
            <a:pPr marL="800100" lvl="1" indent="-342900">
              <a:buFont typeface="Arial" panose="020B0604020202020204" pitchFamily="34" charset="0"/>
              <a:buChar char="•"/>
            </a:pPr>
            <a:endParaRPr lang="en-US" sz="2400" dirty="0">
              <a:latin typeface="NimbusMonL-Regu"/>
            </a:endParaRPr>
          </a:p>
          <a:p>
            <a:pPr marL="800100" lvl="1" indent="-342900">
              <a:buFont typeface="Arial" panose="020B0604020202020204" pitchFamily="34" charset="0"/>
              <a:buChar char="•"/>
            </a:pPr>
            <a:endParaRPr lang="en-US" sz="2400" dirty="0">
              <a:latin typeface="NimbusMonL-Regu"/>
            </a:endParaRPr>
          </a:p>
          <a:p>
            <a:pPr marL="800100" lvl="1" indent="-342900">
              <a:buFont typeface="Arial" panose="020B0604020202020204" pitchFamily="34" charset="0"/>
              <a:buChar char="•"/>
            </a:pPr>
            <a:endParaRPr lang="en-US" sz="2400" dirty="0">
              <a:latin typeface="NimbusMonL-Regu"/>
            </a:endParaRPr>
          </a:p>
          <a:p>
            <a:pPr lvl="1"/>
            <a:endParaRPr lang="en-US" sz="2400" dirty="0">
              <a:latin typeface="NimbusMonL-Regu"/>
            </a:endParaRPr>
          </a:p>
          <a:p>
            <a:pPr marL="800100" lvl="1" indent="-342900">
              <a:buFont typeface="Arial" panose="020B0604020202020204" pitchFamily="34" charset="0"/>
              <a:buChar char="•"/>
            </a:pPr>
            <a:endParaRPr lang="en-US" sz="2400" dirty="0">
              <a:latin typeface="NimbusMonL-Regu"/>
            </a:endParaRPr>
          </a:p>
          <a:p>
            <a:pPr marL="800100" lvl="1" indent="-342900">
              <a:buFont typeface="Arial" panose="020B0604020202020204" pitchFamily="34" charset="0"/>
              <a:buChar char="•"/>
            </a:pPr>
            <a:r>
              <a:rPr lang="en-US" sz="2400" dirty="0" err="1"/>
              <a:t>CyptoPP_CryptoProvider</a:t>
            </a:r>
            <a:r>
              <a:rPr lang="en-US" sz="2400" dirty="0">
                <a:latin typeface="NimbusMonL-Regu"/>
              </a:rPr>
              <a:t> or </a:t>
            </a:r>
            <a:r>
              <a:rPr lang="en-US" sz="2400" dirty="0" err="1"/>
              <a:t>OpenSLL_CryptoProvider</a:t>
            </a:r>
            <a:r>
              <a:rPr lang="en-US" sz="2400" dirty="0"/>
              <a:t> or </a:t>
            </a:r>
            <a:r>
              <a:rPr lang="en-US" sz="2400" dirty="0" err="1"/>
              <a:t>Mbedtls_CryptoProvider</a:t>
            </a:r>
            <a:r>
              <a:rPr lang="en-US" sz="2400" dirty="0"/>
              <a:t> also </a:t>
            </a:r>
            <a:r>
              <a:rPr lang="en-US" sz="2400" dirty="0" err="1"/>
              <a:t>doesnot</a:t>
            </a:r>
            <a:r>
              <a:rPr lang="en-US" sz="2400" dirty="0"/>
              <a:t> have constructor inside their public scope</a:t>
            </a:r>
          </a:p>
        </p:txBody>
      </p:sp>
      <p:sp>
        <p:nvSpPr>
          <p:cNvPr id="4" name="TextBox 3">
            <a:extLst>
              <a:ext uri="{FF2B5EF4-FFF2-40B4-BE49-F238E27FC236}">
                <a16:creationId xmlns:a16="http://schemas.microsoft.com/office/drawing/2014/main" id="{8C8ECB8C-15B3-3D9F-4314-DCAEBB003D44}"/>
              </a:ext>
            </a:extLst>
          </p:cNvPr>
          <p:cNvSpPr txBox="1"/>
          <p:nvPr/>
        </p:nvSpPr>
        <p:spPr>
          <a:xfrm>
            <a:off x="5142270" y="3057833"/>
            <a:ext cx="2094271" cy="369332"/>
          </a:xfrm>
          <a:prstGeom prst="rect">
            <a:avLst/>
          </a:prstGeom>
          <a:noFill/>
        </p:spPr>
        <p:txBody>
          <a:bodyPr wrap="square" rtlCol="0">
            <a:spAutoFit/>
          </a:bodyPr>
          <a:lstStyle/>
          <a:p>
            <a:r>
              <a:rPr lang="en-US" dirty="0" err="1"/>
              <a:t>CryptoProvider</a:t>
            </a:r>
            <a:endParaRPr lang="en-US" dirty="0"/>
          </a:p>
        </p:txBody>
      </p:sp>
      <p:sp>
        <p:nvSpPr>
          <p:cNvPr id="5" name="TextBox 4">
            <a:extLst>
              <a:ext uri="{FF2B5EF4-FFF2-40B4-BE49-F238E27FC236}">
                <a16:creationId xmlns:a16="http://schemas.microsoft.com/office/drawing/2014/main" id="{DD3D3204-5849-0AA1-986F-20047C7DDF4C}"/>
              </a:ext>
            </a:extLst>
          </p:cNvPr>
          <p:cNvSpPr txBox="1"/>
          <p:nvPr/>
        </p:nvSpPr>
        <p:spPr>
          <a:xfrm>
            <a:off x="1533832" y="4193458"/>
            <a:ext cx="2689123" cy="369332"/>
          </a:xfrm>
          <a:prstGeom prst="rect">
            <a:avLst/>
          </a:prstGeom>
          <a:noFill/>
        </p:spPr>
        <p:txBody>
          <a:bodyPr wrap="square" rtlCol="0">
            <a:spAutoFit/>
          </a:bodyPr>
          <a:lstStyle/>
          <a:p>
            <a:r>
              <a:rPr lang="en-US" dirty="0" err="1"/>
              <a:t>CyptoPP_CryptoProvider</a:t>
            </a:r>
            <a:endParaRPr lang="en-US" dirty="0"/>
          </a:p>
        </p:txBody>
      </p:sp>
      <p:sp>
        <p:nvSpPr>
          <p:cNvPr id="6" name="TextBox 5">
            <a:extLst>
              <a:ext uri="{FF2B5EF4-FFF2-40B4-BE49-F238E27FC236}">
                <a16:creationId xmlns:a16="http://schemas.microsoft.com/office/drawing/2014/main" id="{ED4A3934-E6EE-D367-B6F7-06E893109745}"/>
              </a:ext>
            </a:extLst>
          </p:cNvPr>
          <p:cNvSpPr txBox="1"/>
          <p:nvPr/>
        </p:nvSpPr>
        <p:spPr>
          <a:xfrm>
            <a:off x="4837471" y="4222956"/>
            <a:ext cx="2743199" cy="369332"/>
          </a:xfrm>
          <a:prstGeom prst="rect">
            <a:avLst/>
          </a:prstGeom>
          <a:noFill/>
        </p:spPr>
        <p:txBody>
          <a:bodyPr wrap="square" rtlCol="0">
            <a:spAutoFit/>
          </a:bodyPr>
          <a:lstStyle/>
          <a:p>
            <a:r>
              <a:rPr lang="en-US" dirty="0" err="1"/>
              <a:t>OpenSLL_CryptoProvider</a:t>
            </a:r>
            <a:endParaRPr lang="en-US" dirty="0"/>
          </a:p>
        </p:txBody>
      </p:sp>
      <p:sp>
        <p:nvSpPr>
          <p:cNvPr id="7" name="TextBox 6">
            <a:extLst>
              <a:ext uri="{FF2B5EF4-FFF2-40B4-BE49-F238E27FC236}">
                <a16:creationId xmlns:a16="http://schemas.microsoft.com/office/drawing/2014/main" id="{36F9B163-B6A1-3A19-B61C-6DE844F4822E}"/>
              </a:ext>
            </a:extLst>
          </p:cNvPr>
          <p:cNvSpPr txBox="1"/>
          <p:nvPr/>
        </p:nvSpPr>
        <p:spPr>
          <a:xfrm>
            <a:off x="8249265" y="4188542"/>
            <a:ext cx="3116826" cy="369332"/>
          </a:xfrm>
          <a:prstGeom prst="rect">
            <a:avLst/>
          </a:prstGeom>
          <a:noFill/>
        </p:spPr>
        <p:txBody>
          <a:bodyPr wrap="square" rtlCol="0">
            <a:spAutoFit/>
          </a:bodyPr>
          <a:lstStyle/>
          <a:p>
            <a:r>
              <a:rPr lang="en-US" dirty="0" err="1"/>
              <a:t>Mbedtls_CryptoProvider</a:t>
            </a:r>
            <a:endParaRPr lang="en-US" dirty="0"/>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D245D893-3F76-F7D6-6825-570E1EE46E6D}"/>
                  </a:ext>
                </a:extLst>
              </p14:cNvPr>
              <p14:cNvContentPartPr/>
              <p14:nvPr/>
            </p14:nvContentPartPr>
            <p14:xfrm>
              <a:off x="3421370" y="3407988"/>
              <a:ext cx="2184840" cy="770760"/>
            </p14:xfrm>
          </p:contentPart>
        </mc:Choice>
        <mc:Fallback xmlns="">
          <p:pic>
            <p:nvPicPr>
              <p:cNvPr id="9" name="Ink 8">
                <a:extLst>
                  <a:ext uri="{FF2B5EF4-FFF2-40B4-BE49-F238E27FC236}">
                    <a16:creationId xmlns:a16="http://schemas.microsoft.com/office/drawing/2014/main" id="{D245D893-3F76-F7D6-6825-570E1EE46E6D}"/>
                  </a:ext>
                </a:extLst>
              </p:cNvPr>
              <p:cNvPicPr/>
              <p:nvPr/>
            </p:nvPicPr>
            <p:blipFill>
              <a:blip r:embed="rId3"/>
              <a:stretch>
                <a:fillRect/>
              </a:stretch>
            </p:blipFill>
            <p:spPr>
              <a:xfrm>
                <a:off x="3403370" y="3390348"/>
                <a:ext cx="2220480" cy="806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D14AE436-ACAB-D0BD-C20D-7391EE01FF22}"/>
                  </a:ext>
                </a:extLst>
              </p14:cNvPr>
              <p14:cNvContentPartPr/>
              <p14:nvPr/>
            </p14:nvContentPartPr>
            <p14:xfrm>
              <a:off x="5896730" y="3379188"/>
              <a:ext cx="286920" cy="878400"/>
            </p14:xfrm>
          </p:contentPart>
        </mc:Choice>
        <mc:Fallback xmlns="">
          <p:pic>
            <p:nvPicPr>
              <p:cNvPr id="10" name="Ink 9">
                <a:extLst>
                  <a:ext uri="{FF2B5EF4-FFF2-40B4-BE49-F238E27FC236}">
                    <a16:creationId xmlns:a16="http://schemas.microsoft.com/office/drawing/2014/main" id="{D14AE436-ACAB-D0BD-C20D-7391EE01FF22}"/>
                  </a:ext>
                </a:extLst>
              </p:cNvPr>
              <p:cNvPicPr/>
              <p:nvPr/>
            </p:nvPicPr>
            <p:blipFill>
              <a:blip r:embed="rId5"/>
              <a:stretch>
                <a:fillRect/>
              </a:stretch>
            </p:blipFill>
            <p:spPr>
              <a:xfrm>
                <a:off x="5879090" y="3361188"/>
                <a:ext cx="322560" cy="914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02E484C6-949D-0B51-716C-AE62152FE80F}"/>
                  </a:ext>
                </a:extLst>
              </p14:cNvPr>
              <p14:cNvContentPartPr/>
              <p14:nvPr/>
            </p14:nvContentPartPr>
            <p14:xfrm>
              <a:off x="6346010" y="3401868"/>
              <a:ext cx="2257200" cy="816480"/>
            </p14:xfrm>
          </p:contentPart>
        </mc:Choice>
        <mc:Fallback xmlns="">
          <p:pic>
            <p:nvPicPr>
              <p:cNvPr id="11" name="Ink 10">
                <a:extLst>
                  <a:ext uri="{FF2B5EF4-FFF2-40B4-BE49-F238E27FC236}">
                    <a16:creationId xmlns:a16="http://schemas.microsoft.com/office/drawing/2014/main" id="{02E484C6-949D-0B51-716C-AE62152FE80F}"/>
                  </a:ext>
                </a:extLst>
              </p:cNvPr>
              <p:cNvPicPr/>
              <p:nvPr/>
            </p:nvPicPr>
            <p:blipFill>
              <a:blip r:embed="rId7"/>
              <a:stretch>
                <a:fillRect/>
              </a:stretch>
            </p:blipFill>
            <p:spPr>
              <a:xfrm>
                <a:off x="6328370" y="3384228"/>
                <a:ext cx="2292840" cy="852120"/>
              </a:xfrm>
              <a:prstGeom prst="rect">
                <a:avLst/>
              </a:prstGeom>
            </p:spPr>
          </p:pic>
        </mc:Fallback>
      </mc:AlternateContent>
    </p:spTree>
    <p:extLst>
      <p:ext uri="{BB962C8B-B14F-4D97-AF65-F5344CB8AC3E}">
        <p14:creationId xmlns:p14="http://schemas.microsoft.com/office/powerpoint/2010/main" val="1830544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39B732-7EB8-D13B-EEA5-6972A4C339D8}"/>
              </a:ext>
            </a:extLst>
          </p:cNvPr>
          <p:cNvSpPr txBox="1"/>
          <p:nvPr/>
        </p:nvSpPr>
        <p:spPr>
          <a:xfrm>
            <a:off x="412955" y="220898"/>
            <a:ext cx="11444748" cy="6494085"/>
          </a:xfrm>
          <a:prstGeom prst="rect">
            <a:avLst/>
          </a:prstGeom>
          <a:noFill/>
        </p:spPr>
        <p:txBody>
          <a:bodyPr wrap="square" rtlCol="0">
            <a:spAutoFit/>
          </a:bodyPr>
          <a:lstStyle/>
          <a:p>
            <a:r>
              <a:rPr lang="en-US" sz="4800" dirty="0"/>
              <a:t>Install </a:t>
            </a:r>
            <a:r>
              <a:rPr lang="en-US" sz="4800" b="0" i="0" dirty="0">
                <a:solidFill>
                  <a:srgbClr val="131313"/>
                </a:solidFill>
                <a:effectLst/>
                <a:latin typeface="Roboto" panose="02000000000000000000" pitchFamily="2" charset="0"/>
              </a:rPr>
              <a:t>crypto++</a:t>
            </a:r>
            <a:endParaRPr lang="en-US" sz="4800" dirty="0">
              <a:solidFill>
                <a:srgbClr val="131313"/>
              </a:solidFill>
              <a:latin typeface="Roboto" panose="02000000000000000000" pitchFamily="2" charset="0"/>
            </a:endParaRPr>
          </a:p>
          <a:p>
            <a:r>
              <a:rPr lang="en-US" sz="2000" b="0" i="0" dirty="0" err="1">
                <a:solidFill>
                  <a:srgbClr val="131313"/>
                </a:solidFill>
                <a:effectLst/>
                <a:latin typeface="Roboto" panose="02000000000000000000" pitchFamily="2" charset="0"/>
              </a:rPr>
              <a:t>sudo</a:t>
            </a:r>
            <a:r>
              <a:rPr lang="en-US" sz="2000" b="0" i="0" dirty="0">
                <a:solidFill>
                  <a:srgbClr val="131313"/>
                </a:solidFill>
                <a:effectLst/>
                <a:latin typeface="Roboto" panose="02000000000000000000" pitchFamily="2" charset="0"/>
              </a:rPr>
              <a:t> apt-get update </a:t>
            </a:r>
            <a:br>
              <a:rPr lang="en-US" sz="2000" dirty="0"/>
            </a:br>
            <a:endParaRPr lang="en-US" sz="2000" b="0" i="0" dirty="0">
              <a:solidFill>
                <a:srgbClr val="131313"/>
              </a:solidFill>
              <a:effectLst/>
              <a:latin typeface="Roboto" panose="02000000000000000000" pitchFamily="2" charset="0"/>
            </a:endParaRPr>
          </a:p>
          <a:p>
            <a:r>
              <a:rPr lang="en-US" sz="2000" b="0" i="0" dirty="0" err="1">
                <a:solidFill>
                  <a:srgbClr val="131313"/>
                </a:solidFill>
                <a:effectLst/>
                <a:latin typeface="Roboto" panose="02000000000000000000" pitchFamily="2" charset="0"/>
              </a:rPr>
              <a:t>sudo</a:t>
            </a:r>
            <a:r>
              <a:rPr lang="en-US" sz="2000" b="0" i="0" dirty="0">
                <a:solidFill>
                  <a:srgbClr val="131313"/>
                </a:solidFill>
                <a:effectLst/>
                <a:latin typeface="Roboto" panose="02000000000000000000" pitchFamily="2" charset="0"/>
              </a:rPr>
              <a:t> apt-get install </a:t>
            </a:r>
            <a:r>
              <a:rPr lang="en-US" sz="2000" b="0" i="0" dirty="0" err="1">
                <a:solidFill>
                  <a:srgbClr val="131313"/>
                </a:solidFill>
                <a:effectLst/>
                <a:latin typeface="Roboto" panose="02000000000000000000" pitchFamily="2" charset="0"/>
              </a:rPr>
              <a:t>libcrypto</a:t>
            </a:r>
            <a:r>
              <a:rPr lang="en-US" sz="2000" b="0" i="0" dirty="0">
                <a:solidFill>
                  <a:srgbClr val="131313"/>
                </a:solidFill>
                <a:effectLst/>
                <a:latin typeface="Roboto" panose="02000000000000000000" pitchFamily="2" charset="0"/>
              </a:rPr>
              <a:t>++-dev </a:t>
            </a:r>
            <a:r>
              <a:rPr lang="en-US" sz="2000" b="0" i="0" dirty="0" err="1">
                <a:solidFill>
                  <a:srgbClr val="131313"/>
                </a:solidFill>
                <a:effectLst/>
                <a:latin typeface="Roboto" panose="02000000000000000000" pitchFamily="2" charset="0"/>
              </a:rPr>
              <a:t>libcrypto</a:t>
            </a:r>
            <a:r>
              <a:rPr lang="en-US" sz="2000" b="0" i="0" dirty="0">
                <a:solidFill>
                  <a:srgbClr val="131313"/>
                </a:solidFill>
                <a:effectLst/>
                <a:latin typeface="Roboto" panose="02000000000000000000" pitchFamily="2" charset="0"/>
              </a:rPr>
              <a:t>++-doc </a:t>
            </a:r>
            <a:r>
              <a:rPr lang="en-US" sz="2000" b="0" i="0" dirty="0" err="1">
                <a:solidFill>
                  <a:srgbClr val="131313"/>
                </a:solidFill>
                <a:effectLst/>
                <a:latin typeface="Roboto" panose="02000000000000000000" pitchFamily="2" charset="0"/>
              </a:rPr>
              <a:t>libcrypto</a:t>
            </a:r>
            <a:r>
              <a:rPr lang="en-US" sz="2000" b="0" i="0" dirty="0">
                <a:solidFill>
                  <a:srgbClr val="131313"/>
                </a:solidFill>
                <a:effectLst/>
                <a:latin typeface="Roboto" panose="02000000000000000000" pitchFamily="2" charset="0"/>
              </a:rPr>
              <a:t>++-utils </a:t>
            </a:r>
            <a:br>
              <a:rPr lang="en-US" sz="2000" dirty="0"/>
            </a:br>
            <a:endParaRPr lang="en-US" sz="2000" dirty="0"/>
          </a:p>
          <a:p>
            <a:endParaRPr lang="en-US" sz="2000" dirty="0"/>
          </a:p>
          <a:p>
            <a:r>
              <a:rPr lang="en-US" sz="4800" dirty="0"/>
              <a:t>Include in CmakeLists.txt  (hard way)</a:t>
            </a:r>
            <a:endParaRPr lang="en-US" sz="2000" dirty="0"/>
          </a:p>
          <a:p>
            <a:r>
              <a:rPr lang="en-US" sz="2000" b="0" dirty="0" err="1">
                <a:solidFill>
                  <a:srgbClr val="0000FF"/>
                </a:solidFill>
                <a:effectLst/>
                <a:latin typeface="Consolas" panose="020B0609020204030204" pitchFamily="49" charset="0"/>
              </a:rPr>
              <a:t>cmake_minimum_required</a:t>
            </a:r>
            <a:r>
              <a:rPr lang="en-US" sz="2000" b="0" dirty="0">
                <a:solidFill>
                  <a:srgbClr val="000000"/>
                </a:solidFill>
                <a:effectLst/>
                <a:latin typeface="Consolas" panose="020B0609020204030204" pitchFamily="49" charset="0"/>
              </a:rPr>
              <a:t>(VERSION 3.5)</a:t>
            </a:r>
          </a:p>
          <a:p>
            <a:r>
              <a:rPr lang="en-US" sz="2000" b="0" dirty="0">
                <a:solidFill>
                  <a:srgbClr val="0000FF"/>
                </a:solidFill>
                <a:effectLst/>
                <a:latin typeface="Consolas" panose="020B0609020204030204" pitchFamily="49" charset="0"/>
              </a:rPr>
              <a:t>project</a:t>
            </a:r>
            <a:r>
              <a:rPr lang="en-US" sz="2000" b="0" dirty="0">
                <a:solidFill>
                  <a:srgbClr val="000000"/>
                </a:solidFill>
                <a:effectLst/>
                <a:latin typeface="Consolas" panose="020B0609020204030204" pitchFamily="49" charset="0"/>
              </a:rPr>
              <a:t>(Demo)</a:t>
            </a:r>
          </a:p>
          <a:p>
            <a:br>
              <a:rPr lang="en-US" sz="2000" b="0" dirty="0">
                <a:solidFill>
                  <a:srgbClr val="000000"/>
                </a:solidFill>
                <a:effectLst/>
                <a:latin typeface="Consolas" panose="020B0609020204030204" pitchFamily="49" charset="0"/>
              </a:rPr>
            </a:br>
            <a:r>
              <a:rPr lang="en-US" sz="2000" b="0" dirty="0">
                <a:solidFill>
                  <a:srgbClr val="008000"/>
                </a:solidFill>
                <a:effectLst/>
                <a:latin typeface="Consolas" panose="020B0609020204030204" pitchFamily="49" charset="0"/>
              </a:rPr>
              <a:t># Specify the include and library directories for Crypto++</a:t>
            </a:r>
            <a:endParaRPr lang="en-US" sz="2000" b="0" dirty="0">
              <a:solidFill>
                <a:srgbClr val="000000"/>
              </a:solidFill>
              <a:effectLst/>
              <a:latin typeface="Consolas" panose="020B0609020204030204" pitchFamily="49" charset="0"/>
            </a:endParaRPr>
          </a:p>
          <a:p>
            <a:r>
              <a:rPr lang="en-US" sz="2000" b="0" dirty="0" err="1">
                <a:solidFill>
                  <a:srgbClr val="0000FF"/>
                </a:solidFill>
                <a:effectLst/>
                <a:latin typeface="Consolas" panose="020B0609020204030204" pitchFamily="49" charset="0"/>
              </a:rPr>
              <a:t>include_directories</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usr</a:t>
            </a:r>
            <a:r>
              <a:rPr lang="en-US" sz="2000" b="0" dirty="0">
                <a:solidFill>
                  <a:srgbClr val="000000"/>
                </a:solidFill>
                <a:effectLst/>
                <a:latin typeface="Consolas" panose="020B0609020204030204" pitchFamily="49" charset="0"/>
              </a:rPr>
              <a:t>/include/crypto++)</a:t>
            </a:r>
          </a:p>
          <a:p>
            <a:r>
              <a:rPr lang="en-US" sz="2000" b="0" dirty="0" err="1">
                <a:solidFill>
                  <a:srgbClr val="0000FF"/>
                </a:solidFill>
                <a:effectLst/>
                <a:latin typeface="Consolas" panose="020B0609020204030204" pitchFamily="49" charset="0"/>
              </a:rPr>
              <a:t>link_directories</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usr</a:t>
            </a:r>
            <a:r>
              <a:rPr lang="en-US" sz="2000" b="0" dirty="0">
                <a:solidFill>
                  <a:srgbClr val="000000"/>
                </a:solidFill>
                <a:effectLst/>
                <a:latin typeface="Consolas" panose="020B0609020204030204" pitchFamily="49" charset="0"/>
              </a:rPr>
              <a:t>/lib/x86_64-linux-gnu)</a:t>
            </a:r>
          </a:p>
          <a:p>
            <a:br>
              <a:rPr lang="en-US" sz="2000" b="0" dirty="0">
                <a:solidFill>
                  <a:srgbClr val="000000"/>
                </a:solidFill>
                <a:effectLst/>
                <a:latin typeface="Consolas" panose="020B0609020204030204" pitchFamily="49" charset="0"/>
              </a:rPr>
            </a:br>
            <a:r>
              <a:rPr lang="en-US" sz="2000" b="0" dirty="0">
                <a:solidFill>
                  <a:srgbClr val="008000"/>
                </a:solidFill>
                <a:effectLst/>
                <a:latin typeface="Consolas" panose="020B0609020204030204" pitchFamily="49" charset="0"/>
              </a:rPr>
              <a:t># Add your executable and link with Crypto++ library</a:t>
            </a:r>
            <a:endParaRPr lang="en-US" sz="2000" b="0" dirty="0">
              <a:solidFill>
                <a:srgbClr val="000000"/>
              </a:solidFill>
              <a:effectLst/>
              <a:latin typeface="Consolas" panose="020B0609020204030204" pitchFamily="49" charset="0"/>
            </a:endParaRPr>
          </a:p>
          <a:p>
            <a:r>
              <a:rPr lang="en-US" sz="2000" b="0" dirty="0" err="1">
                <a:solidFill>
                  <a:srgbClr val="0000FF"/>
                </a:solidFill>
                <a:effectLst/>
                <a:latin typeface="Consolas" panose="020B0609020204030204" pitchFamily="49" charset="0"/>
              </a:rPr>
              <a:t>add_executable</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myExecutable</a:t>
            </a:r>
            <a:r>
              <a:rPr lang="en-US" sz="2000" b="0" dirty="0">
                <a:solidFill>
                  <a:srgbClr val="000000"/>
                </a:solidFill>
                <a:effectLst/>
                <a:latin typeface="Consolas" panose="020B0609020204030204" pitchFamily="49" charset="0"/>
              </a:rPr>
              <a:t> main.cpp)</a:t>
            </a:r>
          </a:p>
          <a:p>
            <a:r>
              <a:rPr lang="en-US" sz="2000" b="0" dirty="0" err="1">
                <a:solidFill>
                  <a:srgbClr val="0000FF"/>
                </a:solidFill>
                <a:effectLst/>
                <a:latin typeface="Consolas" panose="020B0609020204030204" pitchFamily="49" charset="0"/>
              </a:rPr>
              <a:t>target_link_libraries</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myExecutable</a:t>
            </a:r>
            <a:r>
              <a:rPr lang="en-US" sz="2000" b="0" dirty="0">
                <a:solidFill>
                  <a:srgbClr val="000000"/>
                </a:solidFill>
                <a:effectLst/>
                <a:latin typeface="Consolas" panose="020B0609020204030204" pitchFamily="49" charset="0"/>
              </a:rPr>
              <a:t> crypto++)</a:t>
            </a:r>
          </a:p>
          <a:p>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99989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B39122-5049-2952-8A7A-F4FA9E7A3642}"/>
              </a:ext>
            </a:extLst>
          </p:cNvPr>
          <p:cNvSpPr txBox="1"/>
          <p:nvPr/>
        </p:nvSpPr>
        <p:spPr>
          <a:xfrm>
            <a:off x="762000" y="2194560"/>
            <a:ext cx="11003280" cy="2215991"/>
          </a:xfrm>
          <a:prstGeom prst="rect">
            <a:avLst/>
          </a:prstGeom>
          <a:noFill/>
        </p:spPr>
        <p:txBody>
          <a:bodyPr wrap="square" rtlCol="0">
            <a:spAutoFit/>
          </a:bodyPr>
          <a:lstStyle/>
          <a:p>
            <a:r>
              <a:rPr lang="en-US" sz="13800" dirty="0"/>
              <a:t>Crypto Object</a:t>
            </a:r>
          </a:p>
        </p:txBody>
      </p:sp>
    </p:spTree>
    <p:extLst>
      <p:ext uri="{BB962C8B-B14F-4D97-AF65-F5344CB8AC3E}">
        <p14:creationId xmlns:p14="http://schemas.microsoft.com/office/powerpoint/2010/main" val="1716827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A751A1-BD1A-BE29-BD84-C4E3FF2BB0E2}"/>
              </a:ext>
            </a:extLst>
          </p:cNvPr>
          <p:cNvPicPr>
            <a:picLocks noChangeAspect="1"/>
          </p:cNvPicPr>
          <p:nvPr/>
        </p:nvPicPr>
        <p:blipFill rotWithShape="1">
          <a:blip r:embed="rId2"/>
          <a:srcRect l="3710" t="24659" r="66451" b="53692"/>
          <a:stretch/>
        </p:blipFill>
        <p:spPr>
          <a:xfrm>
            <a:off x="1671484" y="1514167"/>
            <a:ext cx="9010515" cy="3677265"/>
          </a:xfrm>
          <a:prstGeom prst="rect">
            <a:avLst/>
          </a:prstGeom>
        </p:spPr>
      </p:pic>
      <p:sp>
        <p:nvSpPr>
          <p:cNvPr id="4" name="Rectangle 3">
            <a:extLst>
              <a:ext uri="{FF2B5EF4-FFF2-40B4-BE49-F238E27FC236}">
                <a16:creationId xmlns:a16="http://schemas.microsoft.com/office/drawing/2014/main" id="{A19C76ED-4D9F-E45C-6093-7EEAC66EE578}"/>
              </a:ext>
            </a:extLst>
          </p:cNvPr>
          <p:cNvSpPr/>
          <p:nvPr/>
        </p:nvSpPr>
        <p:spPr>
          <a:xfrm>
            <a:off x="2389157" y="2665853"/>
            <a:ext cx="3539695" cy="460805"/>
          </a:xfrm>
          <a:prstGeom prst="rect">
            <a:avLst/>
          </a:prstGeom>
          <a:solidFill>
            <a:srgbClr val="FFFF0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373086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B54D8B-4C65-6045-23EA-CE163C205E5E}"/>
              </a:ext>
            </a:extLst>
          </p:cNvPr>
          <p:cNvPicPr>
            <a:picLocks noChangeAspect="1"/>
          </p:cNvPicPr>
          <p:nvPr/>
        </p:nvPicPr>
        <p:blipFill rotWithShape="1">
          <a:blip r:embed="rId2"/>
          <a:srcRect l="20625" t="27333" r="19500" b="12222"/>
          <a:stretch/>
        </p:blipFill>
        <p:spPr>
          <a:xfrm>
            <a:off x="975360" y="640080"/>
            <a:ext cx="10466854" cy="5943600"/>
          </a:xfrm>
          <a:prstGeom prst="rect">
            <a:avLst/>
          </a:prstGeom>
        </p:spPr>
      </p:pic>
    </p:spTree>
    <p:extLst>
      <p:ext uri="{BB962C8B-B14F-4D97-AF65-F5344CB8AC3E}">
        <p14:creationId xmlns:p14="http://schemas.microsoft.com/office/powerpoint/2010/main" val="3642169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B9BC27-CE8A-C1A0-A91D-B66E491D4621}"/>
              </a:ext>
            </a:extLst>
          </p:cNvPr>
          <p:cNvPicPr>
            <a:picLocks noChangeAspect="1"/>
          </p:cNvPicPr>
          <p:nvPr/>
        </p:nvPicPr>
        <p:blipFill rotWithShape="1">
          <a:blip r:embed="rId2"/>
          <a:srcRect l="16291" t="57491" r="33226" b="11684"/>
          <a:stretch/>
        </p:blipFill>
        <p:spPr>
          <a:xfrm>
            <a:off x="7893096" y="101871"/>
            <a:ext cx="7871846" cy="2703591"/>
          </a:xfrm>
          <a:prstGeom prst="rect">
            <a:avLst/>
          </a:prstGeom>
        </p:spPr>
      </p:pic>
      <p:pic>
        <p:nvPicPr>
          <p:cNvPr id="3" name="Picture 2">
            <a:extLst>
              <a:ext uri="{FF2B5EF4-FFF2-40B4-BE49-F238E27FC236}">
                <a16:creationId xmlns:a16="http://schemas.microsoft.com/office/drawing/2014/main" id="{87E28050-FADF-68C9-0A32-1606F63B927C}"/>
              </a:ext>
            </a:extLst>
          </p:cNvPr>
          <p:cNvPicPr>
            <a:picLocks noChangeAspect="1"/>
          </p:cNvPicPr>
          <p:nvPr/>
        </p:nvPicPr>
        <p:blipFill rotWithShape="1">
          <a:blip r:embed="rId3"/>
          <a:srcRect l="16372" t="42437" r="33467" b="30753"/>
          <a:stretch/>
        </p:blipFill>
        <p:spPr>
          <a:xfrm>
            <a:off x="4475983" y="-2845672"/>
            <a:ext cx="8201630" cy="2465764"/>
          </a:xfrm>
          <a:prstGeom prst="rect">
            <a:avLst/>
          </a:prstGeom>
        </p:spPr>
      </p:pic>
      <p:grpSp>
        <p:nvGrpSpPr>
          <p:cNvPr id="4" name="Group 3">
            <a:extLst>
              <a:ext uri="{FF2B5EF4-FFF2-40B4-BE49-F238E27FC236}">
                <a16:creationId xmlns:a16="http://schemas.microsoft.com/office/drawing/2014/main" id="{66F7F3B3-93A5-4DA2-E417-2112616AC2C7}"/>
              </a:ext>
            </a:extLst>
          </p:cNvPr>
          <p:cNvGrpSpPr/>
          <p:nvPr/>
        </p:nvGrpSpPr>
        <p:grpSpPr>
          <a:xfrm>
            <a:off x="692090" y="147527"/>
            <a:ext cx="6695768" cy="2537851"/>
            <a:chOff x="835742" y="4885503"/>
            <a:chExt cx="5819864" cy="1972497"/>
          </a:xfrm>
        </p:grpSpPr>
        <p:pic>
          <p:nvPicPr>
            <p:cNvPr id="22" name="Picture 21">
              <a:extLst>
                <a:ext uri="{FF2B5EF4-FFF2-40B4-BE49-F238E27FC236}">
                  <a16:creationId xmlns:a16="http://schemas.microsoft.com/office/drawing/2014/main" id="{C534EABE-B133-2B79-6270-7A1F25964BA4}"/>
                </a:ext>
              </a:extLst>
            </p:cNvPr>
            <p:cNvPicPr>
              <a:picLocks noChangeAspect="1"/>
            </p:cNvPicPr>
            <p:nvPr/>
          </p:nvPicPr>
          <p:blipFill rotWithShape="1">
            <a:blip r:embed="rId4"/>
            <a:srcRect l="16291" t="52903" r="41732" b="25161"/>
            <a:stretch/>
          </p:blipFill>
          <p:spPr>
            <a:xfrm>
              <a:off x="835742" y="5147326"/>
              <a:ext cx="5819864" cy="1710674"/>
            </a:xfrm>
            <a:prstGeom prst="rect">
              <a:avLst/>
            </a:prstGeom>
          </p:spPr>
        </p:pic>
        <p:pic>
          <p:nvPicPr>
            <p:cNvPr id="23" name="Picture 22">
              <a:extLst>
                <a:ext uri="{FF2B5EF4-FFF2-40B4-BE49-F238E27FC236}">
                  <a16:creationId xmlns:a16="http://schemas.microsoft.com/office/drawing/2014/main" id="{FA85B37D-933A-6677-7717-D4A556B77DD8}"/>
                </a:ext>
              </a:extLst>
            </p:cNvPr>
            <p:cNvPicPr>
              <a:picLocks noChangeAspect="1"/>
            </p:cNvPicPr>
            <p:nvPr/>
          </p:nvPicPr>
          <p:blipFill rotWithShape="1">
            <a:blip r:embed="rId5"/>
            <a:srcRect l="16693" t="24946" r="62500" b="70753"/>
            <a:stretch/>
          </p:blipFill>
          <p:spPr>
            <a:xfrm>
              <a:off x="850719" y="4885503"/>
              <a:ext cx="2884664" cy="335426"/>
            </a:xfrm>
            <a:prstGeom prst="rect">
              <a:avLst/>
            </a:prstGeom>
          </p:spPr>
        </p:pic>
      </p:gr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84F59B7C-8A92-8064-5F60-95935018B214}"/>
                  </a:ext>
                </a:extLst>
              </p14:cNvPr>
              <p14:cNvContentPartPr/>
              <p14:nvPr/>
            </p14:nvContentPartPr>
            <p14:xfrm>
              <a:off x="8426403" y="-488245"/>
              <a:ext cx="669240" cy="230040"/>
            </p14:xfrm>
          </p:contentPart>
        </mc:Choice>
        <mc:Fallback xmlns="">
          <p:pic>
            <p:nvPicPr>
              <p:cNvPr id="5" name="Ink 4">
                <a:extLst>
                  <a:ext uri="{FF2B5EF4-FFF2-40B4-BE49-F238E27FC236}">
                    <a16:creationId xmlns:a16="http://schemas.microsoft.com/office/drawing/2014/main" id="{84F59B7C-8A92-8064-5F60-95935018B214}"/>
                  </a:ext>
                </a:extLst>
              </p:cNvPr>
              <p:cNvPicPr/>
              <p:nvPr/>
            </p:nvPicPr>
            <p:blipFill>
              <a:blip r:embed="rId7"/>
              <a:stretch>
                <a:fillRect/>
              </a:stretch>
            </p:blipFill>
            <p:spPr>
              <a:xfrm>
                <a:off x="8408393" y="-506273"/>
                <a:ext cx="704899" cy="265736"/>
              </a:xfrm>
              <a:prstGeom prst="rect">
                <a:avLst/>
              </a:prstGeom>
            </p:spPr>
          </p:pic>
        </mc:Fallback>
      </mc:AlternateContent>
      <p:grpSp>
        <p:nvGrpSpPr>
          <p:cNvPr id="6" name="Group 5">
            <a:extLst>
              <a:ext uri="{FF2B5EF4-FFF2-40B4-BE49-F238E27FC236}">
                <a16:creationId xmlns:a16="http://schemas.microsoft.com/office/drawing/2014/main" id="{C9BB9E4F-00AC-D258-63C1-E61ED9AE3B33}"/>
              </a:ext>
            </a:extLst>
          </p:cNvPr>
          <p:cNvGrpSpPr/>
          <p:nvPr/>
        </p:nvGrpSpPr>
        <p:grpSpPr>
          <a:xfrm>
            <a:off x="4792563" y="-271885"/>
            <a:ext cx="6506640" cy="688320"/>
            <a:chOff x="2605970" y="2743068"/>
            <a:chExt cx="6506640" cy="688320"/>
          </a:xfrm>
        </p:grpSpPr>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0E7AFE22-A998-D56D-4DFF-20215665DB6F}"/>
                    </a:ext>
                  </a:extLst>
                </p14:cNvPr>
                <p14:cNvContentPartPr/>
                <p14:nvPr/>
              </p14:nvContentPartPr>
              <p14:xfrm>
                <a:off x="2605970" y="2743068"/>
                <a:ext cx="3894120" cy="688320"/>
              </p14:xfrm>
            </p:contentPart>
          </mc:Choice>
          <mc:Fallback xmlns="">
            <p:pic>
              <p:nvPicPr>
                <p:cNvPr id="20" name="Ink 19">
                  <a:extLst>
                    <a:ext uri="{FF2B5EF4-FFF2-40B4-BE49-F238E27FC236}">
                      <a16:creationId xmlns:a16="http://schemas.microsoft.com/office/drawing/2014/main" id="{0E7AFE22-A998-D56D-4DFF-20215665DB6F}"/>
                    </a:ext>
                  </a:extLst>
                </p:cNvPr>
                <p:cNvPicPr/>
                <p:nvPr/>
              </p:nvPicPr>
              <p:blipFill>
                <a:blip r:embed="rId9"/>
                <a:stretch>
                  <a:fillRect/>
                </a:stretch>
              </p:blipFill>
              <p:spPr>
                <a:xfrm>
                  <a:off x="2587970" y="2725068"/>
                  <a:ext cx="392976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2966AF5D-B7BC-982A-CC99-10B4F57F4191}"/>
                    </a:ext>
                  </a:extLst>
                </p14:cNvPr>
                <p14:cNvContentPartPr/>
                <p14:nvPr/>
              </p14:nvContentPartPr>
              <p14:xfrm>
                <a:off x="6420170" y="2861148"/>
                <a:ext cx="2692440" cy="284400"/>
              </p14:xfrm>
            </p:contentPart>
          </mc:Choice>
          <mc:Fallback xmlns="">
            <p:pic>
              <p:nvPicPr>
                <p:cNvPr id="21" name="Ink 20">
                  <a:extLst>
                    <a:ext uri="{FF2B5EF4-FFF2-40B4-BE49-F238E27FC236}">
                      <a16:creationId xmlns:a16="http://schemas.microsoft.com/office/drawing/2014/main" id="{2966AF5D-B7BC-982A-CC99-10B4F57F4191}"/>
                    </a:ext>
                  </a:extLst>
                </p:cNvPr>
                <p:cNvPicPr/>
                <p:nvPr/>
              </p:nvPicPr>
              <p:blipFill>
                <a:blip r:embed="rId11"/>
                <a:stretch>
                  <a:fillRect/>
                </a:stretch>
              </p:blipFill>
              <p:spPr>
                <a:xfrm>
                  <a:off x="6402172" y="2843125"/>
                  <a:ext cx="2728075" cy="320085"/>
                </a:xfrm>
                <a:prstGeom prst="rect">
                  <a:avLst/>
                </a:prstGeom>
              </p:spPr>
            </p:pic>
          </mc:Fallback>
        </mc:AlternateContent>
      </p:grpSp>
      <p:pic>
        <p:nvPicPr>
          <p:cNvPr id="8" name="Picture 7">
            <a:extLst>
              <a:ext uri="{FF2B5EF4-FFF2-40B4-BE49-F238E27FC236}">
                <a16:creationId xmlns:a16="http://schemas.microsoft.com/office/drawing/2014/main" id="{7D3046DC-6C4F-7893-8ACD-CE5FF3F2A90C}"/>
              </a:ext>
            </a:extLst>
          </p:cNvPr>
          <p:cNvPicPr>
            <a:picLocks noChangeAspect="1"/>
          </p:cNvPicPr>
          <p:nvPr/>
        </p:nvPicPr>
        <p:blipFill rotWithShape="1">
          <a:blip r:embed="rId12"/>
          <a:srcRect l="16048" t="50466" r="43457" b="24731"/>
          <a:stretch/>
        </p:blipFill>
        <p:spPr>
          <a:xfrm>
            <a:off x="1656759" y="4215955"/>
            <a:ext cx="6069237" cy="2091059"/>
          </a:xfrm>
          <a:prstGeom prst="rect">
            <a:avLst/>
          </a:prstGeom>
        </p:spPr>
      </p:pic>
      <p:pic>
        <p:nvPicPr>
          <p:cNvPr id="9" name="Picture 8">
            <a:extLst>
              <a:ext uri="{FF2B5EF4-FFF2-40B4-BE49-F238E27FC236}">
                <a16:creationId xmlns:a16="http://schemas.microsoft.com/office/drawing/2014/main" id="{95597E4B-F1BE-C9A5-4EF2-81DD8884837D}"/>
              </a:ext>
            </a:extLst>
          </p:cNvPr>
          <p:cNvPicPr>
            <a:picLocks noChangeAspect="1"/>
          </p:cNvPicPr>
          <p:nvPr/>
        </p:nvPicPr>
        <p:blipFill rotWithShape="1">
          <a:blip r:embed="rId13"/>
          <a:srcRect l="16210" t="38136" r="44076" b="36775"/>
          <a:stretch/>
        </p:blipFill>
        <p:spPr>
          <a:xfrm>
            <a:off x="-4978158" y="3553201"/>
            <a:ext cx="6561694" cy="2331784"/>
          </a:xfrm>
          <a:prstGeom prst="rect">
            <a:avLst/>
          </a:prstGeom>
        </p:spPr>
      </p:pic>
      <p:pic>
        <p:nvPicPr>
          <p:cNvPr id="10" name="Picture 9">
            <a:extLst>
              <a:ext uri="{FF2B5EF4-FFF2-40B4-BE49-F238E27FC236}">
                <a16:creationId xmlns:a16="http://schemas.microsoft.com/office/drawing/2014/main" id="{1935CAE4-1188-E83E-7A17-8AF5F58B1F80}"/>
              </a:ext>
            </a:extLst>
          </p:cNvPr>
          <p:cNvPicPr>
            <a:picLocks noChangeAspect="1"/>
          </p:cNvPicPr>
          <p:nvPr/>
        </p:nvPicPr>
        <p:blipFill rotWithShape="1">
          <a:blip r:embed="rId14"/>
          <a:srcRect l="16290" t="43298" r="33145" b="24301"/>
          <a:stretch/>
        </p:blipFill>
        <p:spPr>
          <a:xfrm>
            <a:off x="7342928" y="3276024"/>
            <a:ext cx="6604565" cy="2380592"/>
          </a:xfrm>
          <a:prstGeom prst="rect">
            <a:avLst/>
          </a:prstGeom>
        </p:spPr>
      </p:pic>
      <p:grpSp>
        <p:nvGrpSpPr>
          <p:cNvPr id="11" name="Group 10">
            <a:extLst>
              <a:ext uri="{FF2B5EF4-FFF2-40B4-BE49-F238E27FC236}">
                <a16:creationId xmlns:a16="http://schemas.microsoft.com/office/drawing/2014/main" id="{7E2799EE-49CE-CCA7-366E-52D0FDBD21D3}"/>
              </a:ext>
            </a:extLst>
          </p:cNvPr>
          <p:cNvGrpSpPr/>
          <p:nvPr/>
        </p:nvGrpSpPr>
        <p:grpSpPr>
          <a:xfrm>
            <a:off x="371599" y="2659008"/>
            <a:ext cx="8333640" cy="1434960"/>
            <a:chOff x="1965937" y="2506548"/>
            <a:chExt cx="8333640" cy="1434960"/>
          </a:xfrm>
        </p:grpSpPr>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B6FF4C7E-3588-2697-6C17-599C9796471A}"/>
                    </a:ext>
                  </a:extLst>
                </p14:cNvPr>
                <p14:cNvContentPartPr/>
                <p14:nvPr/>
              </p14:nvContentPartPr>
              <p14:xfrm>
                <a:off x="5946457" y="2506548"/>
                <a:ext cx="759600" cy="513000"/>
              </p14:xfrm>
            </p:contentPart>
          </mc:Choice>
          <mc:Fallback xmlns="">
            <p:pic>
              <p:nvPicPr>
                <p:cNvPr id="14" name="Ink 13">
                  <a:extLst>
                    <a:ext uri="{FF2B5EF4-FFF2-40B4-BE49-F238E27FC236}">
                      <a16:creationId xmlns:a16="http://schemas.microsoft.com/office/drawing/2014/main" id="{B6FF4C7E-3588-2697-6C17-599C9796471A}"/>
                    </a:ext>
                  </a:extLst>
                </p:cNvPr>
                <p:cNvPicPr/>
                <p:nvPr/>
              </p:nvPicPr>
              <p:blipFill>
                <a:blip r:embed="rId16"/>
                <a:stretch>
                  <a:fillRect/>
                </a:stretch>
              </p:blipFill>
              <p:spPr>
                <a:xfrm>
                  <a:off x="5928457" y="2488548"/>
                  <a:ext cx="7952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377ED20C-3DF2-4F7B-EBC1-18BBD2287CE6}"/>
                    </a:ext>
                  </a:extLst>
                </p14:cNvPr>
                <p14:cNvContentPartPr/>
                <p14:nvPr/>
              </p14:nvContentPartPr>
              <p14:xfrm>
                <a:off x="1965937" y="2998668"/>
                <a:ext cx="4385880" cy="784440"/>
              </p14:xfrm>
            </p:contentPart>
          </mc:Choice>
          <mc:Fallback xmlns="">
            <p:pic>
              <p:nvPicPr>
                <p:cNvPr id="15" name="Ink 14">
                  <a:extLst>
                    <a:ext uri="{FF2B5EF4-FFF2-40B4-BE49-F238E27FC236}">
                      <a16:creationId xmlns:a16="http://schemas.microsoft.com/office/drawing/2014/main" id="{377ED20C-3DF2-4F7B-EBC1-18BBD2287CE6}"/>
                    </a:ext>
                  </a:extLst>
                </p:cNvPr>
                <p:cNvPicPr/>
                <p:nvPr/>
              </p:nvPicPr>
              <p:blipFill>
                <a:blip r:embed="rId18"/>
                <a:stretch>
                  <a:fillRect/>
                </a:stretch>
              </p:blipFill>
              <p:spPr>
                <a:xfrm>
                  <a:off x="1947938" y="2980676"/>
                  <a:ext cx="4421517" cy="820064"/>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1201C4CF-5716-9548-15A4-6DC43848F6C6}"/>
                    </a:ext>
                  </a:extLst>
                </p14:cNvPr>
                <p14:cNvContentPartPr/>
                <p14:nvPr/>
              </p14:nvContentPartPr>
              <p14:xfrm>
                <a:off x="6292417" y="3087228"/>
                <a:ext cx="360" cy="854280"/>
              </p14:xfrm>
            </p:contentPart>
          </mc:Choice>
          <mc:Fallback xmlns="">
            <p:pic>
              <p:nvPicPr>
                <p:cNvPr id="16" name="Ink 15">
                  <a:extLst>
                    <a:ext uri="{FF2B5EF4-FFF2-40B4-BE49-F238E27FC236}">
                      <a16:creationId xmlns:a16="http://schemas.microsoft.com/office/drawing/2014/main" id="{1201C4CF-5716-9548-15A4-6DC43848F6C6}"/>
                    </a:ext>
                  </a:extLst>
                </p:cNvPr>
                <p:cNvPicPr/>
                <p:nvPr/>
              </p:nvPicPr>
              <p:blipFill>
                <a:blip r:embed="rId20"/>
                <a:stretch>
                  <a:fillRect/>
                </a:stretch>
              </p:blipFill>
              <p:spPr>
                <a:xfrm>
                  <a:off x="6274417" y="3069228"/>
                  <a:ext cx="36000" cy="88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8BB45DBE-6BC5-FC43-D431-8905D22678B3}"/>
                    </a:ext>
                  </a:extLst>
                </p14:cNvPr>
                <p14:cNvContentPartPr/>
                <p14:nvPr/>
              </p14:nvContentPartPr>
              <p14:xfrm>
                <a:off x="6322297" y="2889588"/>
                <a:ext cx="3977280" cy="394920"/>
              </p14:xfrm>
            </p:contentPart>
          </mc:Choice>
          <mc:Fallback xmlns="">
            <p:pic>
              <p:nvPicPr>
                <p:cNvPr id="17" name="Ink 16">
                  <a:extLst>
                    <a:ext uri="{FF2B5EF4-FFF2-40B4-BE49-F238E27FC236}">
                      <a16:creationId xmlns:a16="http://schemas.microsoft.com/office/drawing/2014/main" id="{8BB45DBE-6BC5-FC43-D431-8905D22678B3}"/>
                    </a:ext>
                  </a:extLst>
                </p:cNvPr>
                <p:cNvPicPr/>
                <p:nvPr/>
              </p:nvPicPr>
              <p:blipFill>
                <a:blip r:embed="rId22"/>
                <a:stretch>
                  <a:fillRect/>
                </a:stretch>
              </p:blipFill>
              <p:spPr>
                <a:xfrm>
                  <a:off x="6304297" y="2871588"/>
                  <a:ext cx="4012920" cy="43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12" name="Ink 11">
                <a:extLst>
                  <a:ext uri="{FF2B5EF4-FFF2-40B4-BE49-F238E27FC236}">
                    <a16:creationId xmlns:a16="http://schemas.microsoft.com/office/drawing/2014/main" id="{8A17F320-EB04-CE05-5DF3-C7476D3C6678}"/>
                  </a:ext>
                </a:extLst>
              </p14:cNvPr>
              <p14:cNvContentPartPr/>
              <p14:nvPr/>
            </p14:nvContentPartPr>
            <p14:xfrm>
              <a:off x="5091559" y="3101808"/>
              <a:ext cx="360" cy="6120"/>
            </p14:xfrm>
          </p:contentPart>
        </mc:Choice>
        <mc:Fallback xmlns="">
          <p:pic>
            <p:nvPicPr>
              <p:cNvPr id="12" name="Ink 11">
                <a:extLst>
                  <a:ext uri="{FF2B5EF4-FFF2-40B4-BE49-F238E27FC236}">
                    <a16:creationId xmlns:a16="http://schemas.microsoft.com/office/drawing/2014/main" id="{8A17F320-EB04-CE05-5DF3-C7476D3C6678}"/>
                  </a:ext>
                </a:extLst>
              </p:cNvPr>
              <p:cNvPicPr/>
              <p:nvPr/>
            </p:nvPicPr>
            <p:blipFill>
              <a:blip r:embed="rId24"/>
              <a:stretch>
                <a:fillRect/>
              </a:stretch>
            </p:blipFill>
            <p:spPr>
              <a:xfrm>
                <a:off x="5073559" y="3082683"/>
                <a:ext cx="36000" cy="43988"/>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4789F8AF-BD26-318A-5A89-6C59BAE7CB99}"/>
                  </a:ext>
                </a:extLst>
              </p14:cNvPr>
              <p14:cNvContentPartPr/>
              <p14:nvPr/>
            </p14:nvContentPartPr>
            <p14:xfrm>
              <a:off x="6343861" y="-1481532"/>
              <a:ext cx="2383920" cy="83160"/>
            </p14:xfrm>
          </p:contentPart>
        </mc:Choice>
        <mc:Fallback xmlns="">
          <p:pic>
            <p:nvPicPr>
              <p:cNvPr id="25" name="Ink 24">
                <a:extLst>
                  <a:ext uri="{FF2B5EF4-FFF2-40B4-BE49-F238E27FC236}">
                    <a16:creationId xmlns:a16="http://schemas.microsoft.com/office/drawing/2014/main" id="{4789F8AF-BD26-318A-5A89-6C59BAE7CB99}"/>
                  </a:ext>
                </a:extLst>
              </p:cNvPr>
              <p:cNvPicPr/>
              <p:nvPr/>
            </p:nvPicPr>
            <p:blipFill>
              <a:blip r:embed="rId26"/>
              <a:stretch>
                <a:fillRect/>
              </a:stretch>
            </p:blipFill>
            <p:spPr>
              <a:xfrm>
                <a:off x="6272221" y="-1625532"/>
                <a:ext cx="252756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53FAA0D1-889C-0A62-0FD7-D12F7FA02DE9}"/>
                  </a:ext>
                </a:extLst>
              </p14:cNvPr>
              <p14:cNvContentPartPr/>
              <p14:nvPr/>
            </p14:nvContentPartPr>
            <p14:xfrm>
              <a:off x="2696701" y="1851348"/>
              <a:ext cx="2032560" cy="47160"/>
            </p14:xfrm>
          </p:contentPart>
        </mc:Choice>
        <mc:Fallback xmlns="">
          <p:pic>
            <p:nvPicPr>
              <p:cNvPr id="26" name="Ink 25">
                <a:extLst>
                  <a:ext uri="{FF2B5EF4-FFF2-40B4-BE49-F238E27FC236}">
                    <a16:creationId xmlns:a16="http://schemas.microsoft.com/office/drawing/2014/main" id="{53FAA0D1-889C-0A62-0FD7-D12F7FA02DE9}"/>
                  </a:ext>
                </a:extLst>
              </p:cNvPr>
              <p:cNvPicPr/>
              <p:nvPr/>
            </p:nvPicPr>
            <p:blipFill>
              <a:blip r:embed="rId28"/>
              <a:stretch>
                <a:fillRect/>
              </a:stretch>
            </p:blipFill>
            <p:spPr>
              <a:xfrm>
                <a:off x="2625061" y="1707348"/>
                <a:ext cx="217620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401CB31B-333C-172D-60AB-C31A7E704C15}"/>
                  </a:ext>
                </a:extLst>
              </p14:cNvPr>
              <p14:cNvContentPartPr/>
              <p14:nvPr/>
            </p14:nvContentPartPr>
            <p14:xfrm>
              <a:off x="9880141" y="1561188"/>
              <a:ext cx="1393560" cy="59400"/>
            </p14:xfrm>
          </p:contentPart>
        </mc:Choice>
        <mc:Fallback xmlns="">
          <p:pic>
            <p:nvPicPr>
              <p:cNvPr id="27" name="Ink 26">
                <a:extLst>
                  <a:ext uri="{FF2B5EF4-FFF2-40B4-BE49-F238E27FC236}">
                    <a16:creationId xmlns:a16="http://schemas.microsoft.com/office/drawing/2014/main" id="{401CB31B-333C-172D-60AB-C31A7E704C15}"/>
                  </a:ext>
                </a:extLst>
              </p:cNvPr>
              <p:cNvPicPr/>
              <p:nvPr/>
            </p:nvPicPr>
            <p:blipFill>
              <a:blip r:embed="rId30"/>
              <a:stretch>
                <a:fillRect/>
              </a:stretch>
            </p:blipFill>
            <p:spPr>
              <a:xfrm>
                <a:off x="9808501" y="1417548"/>
                <a:ext cx="153720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Ink 28">
                <a:extLst>
                  <a:ext uri="{FF2B5EF4-FFF2-40B4-BE49-F238E27FC236}">
                    <a16:creationId xmlns:a16="http://schemas.microsoft.com/office/drawing/2014/main" id="{5B9DE0D0-9303-CAC4-4DB9-846F4EC27F1A}"/>
                  </a:ext>
                </a:extLst>
              </p14:cNvPr>
              <p14:cNvContentPartPr/>
              <p14:nvPr/>
            </p14:nvContentPartPr>
            <p14:xfrm>
              <a:off x="9028021" y="4501672"/>
              <a:ext cx="1203480" cy="25920"/>
            </p14:xfrm>
          </p:contentPart>
        </mc:Choice>
        <mc:Fallback xmlns="">
          <p:pic>
            <p:nvPicPr>
              <p:cNvPr id="29" name="Ink 28">
                <a:extLst>
                  <a:ext uri="{FF2B5EF4-FFF2-40B4-BE49-F238E27FC236}">
                    <a16:creationId xmlns:a16="http://schemas.microsoft.com/office/drawing/2014/main" id="{5B9DE0D0-9303-CAC4-4DB9-846F4EC27F1A}"/>
                  </a:ext>
                </a:extLst>
              </p:cNvPr>
              <p:cNvPicPr/>
              <p:nvPr/>
            </p:nvPicPr>
            <p:blipFill>
              <a:blip r:embed="rId32"/>
              <a:stretch>
                <a:fillRect/>
              </a:stretch>
            </p:blipFill>
            <p:spPr>
              <a:xfrm>
                <a:off x="8956381" y="4357672"/>
                <a:ext cx="134712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Ink 29">
                <a:extLst>
                  <a:ext uri="{FF2B5EF4-FFF2-40B4-BE49-F238E27FC236}">
                    <a16:creationId xmlns:a16="http://schemas.microsoft.com/office/drawing/2014/main" id="{F6FEE387-4EBF-DA53-1AC0-78F89D45D436}"/>
                  </a:ext>
                </a:extLst>
              </p14:cNvPr>
              <p14:cNvContentPartPr/>
              <p14:nvPr/>
            </p14:nvContentPartPr>
            <p14:xfrm>
              <a:off x="3530101" y="5578633"/>
              <a:ext cx="1330200" cy="47520"/>
            </p14:xfrm>
          </p:contentPart>
        </mc:Choice>
        <mc:Fallback xmlns="">
          <p:pic>
            <p:nvPicPr>
              <p:cNvPr id="30" name="Ink 29">
                <a:extLst>
                  <a:ext uri="{FF2B5EF4-FFF2-40B4-BE49-F238E27FC236}">
                    <a16:creationId xmlns:a16="http://schemas.microsoft.com/office/drawing/2014/main" id="{F6FEE387-4EBF-DA53-1AC0-78F89D45D436}"/>
                  </a:ext>
                </a:extLst>
              </p:cNvPr>
              <p:cNvPicPr/>
              <p:nvPr/>
            </p:nvPicPr>
            <p:blipFill>
              <a:blip r:embed="rId34"/>
              <a:stretch>
                <a:fillRect/>
              </a:stretch>
            </p:blipFill>
            <p:spPr>
              <a:xfrm>
                <a:off x="3458461" y="5434633"/>
                <a:ext cx="147384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Ink 30">
                <a:extLst>
                  <a:ext uri="{FF2B5EF4-FFF2-40B4-BE49-F238E27FC236}">
                    <a16:creationId xmlns:a16="http://schemas.microsoft.com/office/drawing/2014/main" id="{5AA5D6A2-1905-3C18-2DC0-680BF6708E74}"/>
                  </a:ext>
                </a:extLst>
              </p14:cNvPr>
              <p14:cNvContentPartPr/>
              <p14:nvPr/>
            </p14:nvContentPartPr>
            <p14:xfrm>
              <a:off x="-2881859" y="5080753"/>
              <a:ext cx="1330920" cy="23040"/>
            </p14:xfrm>
          </p:contentPart>
        </mc:Choice>
        <mc:Fallback xmlns="">
          <p:pic>
            <p:nvPicPr>
              <p:cNvPr id="31" name="Ink 30">
                <a:extLst>
                  <a:ext uri="{FF2B5EF4-FFF2-40B4-BE49-F238E27FC236}">
                    <a16:creationId xmlns:a16="http://schemas.microsoft.com/office/drawing/2014/main" id="{5AA5D6A2-1905-3C18-2DC0-680BF6708E74}"/>
                  </a:ext>
                </a:extLst>
              </p:cNvPr>
              <p:cNvPicPr/>
              <p:nvPr/>
            </p:nvPicPr>
            <p:blipFill>
              <a:blip r:embed="rId36"/>
              <a:stretch>
                <a:fillRect/>
              </a:stretch>
            </p:blipFill>
            <p:spPr>
              <a:xfrm>
                <a:off x="-2953859" y="4936753"/>
                <a:ext cx="1474560" cy="310680"/>
              </a:xfrm>
              <a:prstGeom prst="rect">
                <a:avLst/>
              </a:prstGeom>
            </p:spPr>
          </p:pic>
        </mc:Fallback>
      </mc:AlternateContent>
    </p:spTree>
    <p:extLst>
      <p:ext uri="{BB962C8B-B14F-4D97-AF65-F5344CB8AC3E}">
        <p14:creationId xmlns:p14="http://schemas.microsoft.com/office/powerpoint/2010/main" val="3183658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1C866C-9288-D78B-A97C-6CA2BE28FED4}"/>
              </a:ext>
            </a:extLst>
          </p:cNvPr>
          <p:cNvSpPr txBox="1"/>
          <p:nvPr/>
        </p:nvSpPr>
        <p:spPr>
          <a:xfrm>
            <a:off x="838200" y="2026920"/>
            <a:ext cx="11490960" cy="2646878"/>
          </a:xfrm>
          <a:prstGeom prst="rect">
            <a:avLst/>
          </a:prstGeom>
          <a:noFill/>
        </p:spPr>
        <p:txBody>
          <a:bodyPr wrap="square" rtlCol="0">
            <a:spAutoFit/>
          </a:bodyPr>
          <a:lstStyle/>
          <a:p>
            <a:r>
              <a:rPr lang="en-US" sz="16600" dirty="0" err="1"/>
              <a:t>entry_point</a:t>
            </a:r>
            <a:endParaRPr lang="en-US" sz="16600" dirty="0"/>
          </a:p>
        </p:txBody>
      </p:sp>
    </p:spTree>
    <p:extLst>
      <p:ext uri="{BB962C8B-B14F-4D97-AF65-F5344CB8AC3E}">
        <p14:creationId xmlns:p14="http://schemas.microsoft.com/office/powerpoint/2010/main" val="2827325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656EBF-7550-7775-BCCD-D4010B1F5FA6}"/>
              </a:ext>
            </a:extLst>
          </p:cNvPr>
          <p:cNvPicPr>
            <a:picLocks noChangeAspect="1"/>
          </p:cNvPicPr>
          <p:nvPr/>
        </p:nvPicPr>
        <p:blipFill rotWithShape="1">
          <a:blip r:embed="rId2"/>
          <a:srcRect l="4333" t="44495" r="26651" b="42667"/>
          <a:stretch/>
        </p:blipFill>
        <p:spPr>
          <a:xfrm>
            <a:off x="589279" y="2773680"/>
            <a:ext cx="11165841" cy="1168400"/>
          </a:xfrm>
          <a:prstGeom prst="rect">
            <a:avLst/>
          </a:prstGeom>
        </p:spPr>
      </p:pic>
      <p:pic>
        <p:nvPicPr>
          <p:cNvPr id="4" name="Picture 3">
            <a:extLst>
              <a:ext uri="{FF2B5EF4-FFF2-40B4-BE49-F238E27FC236}">
                <a16:creationId xmlns:a16="http://schemas.microsoft.com/office/drawing/2014/main" id="{274065FD-BB23-F843-0E81-50EA1A10E5BB}"/>
              </a:ext>
            </a:extLst>
          </p:cNvPr>
          <p:cNvPicPr>
            <a:picLocks noChangeAspect="1"/>
          </p:cNvPicPr>
          <p:nvPr/>
        </p:nvPicPr>
        <p:blipFill rotWithShape="1">
          <a:blip r:embed="rId2"/>
          <a:srcRect l="11115" t="26744" r="67847" b="70353"/>
          <a:stretch/>
        </p:blipFill>
        <p:spPr>
          <a:xfrm>
            <a:off x="2722880" y="426720"/>
            <a:ext cx="7723554" cy="599440"/>
          </a:xfrm>
          <a:prstGeom prst="rect">
            <a:avLst/>
          </a:prstGeom>
        </p:spPr>
      </p:pic>
    </p:spTree>
    <p:extLst>
      <p:ext uri="{BB962C8B-B14F-4D97-AF65-F5344CB8AC3E}">
        <p14:creationId xmlns:p14="http://schemas.microsoft.com/office/powerpoint/2010/main" val="4193988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CCE09-BDC3-4C35-C7AC-1D192F0E9E5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C07B6B6-A981-64B3-FB02-2BE7F9660EB9}"/>
              </a:ext>
            </a:extLst>
          </p:cNvPr>
          <p:cNvSpPr txBox="1"/>
          <p:nvPr/>
        </p:nvSpPr>
        <p:spPr>
          <a:xfrm>
            <a:off x="1903071" y="2038494"/>
            <a:ext cx="9046580" cy="2646878"/>
          </a:xfrm>
          <a:prstGeom prst="rect">
            <a:avLst/>
          </a:prstGeom>
          <a:noFill/>
        </p:spPr>
        <p:txBody>
          <a:bodyPr wrap="square" rtlCol="0">
            <a:spAutoFit/>
          </a:bodyPr>
          <a:lstStyle/>
          <a:p>
            <a:r>
              <a:rPr lang="en-US" sz="16600" dirty="0"/>
              <a:t>contexts</a:t>
            </a:r>
          </a:p>
        </p:txBody>
      </p:sp>
    </p:spTree>
    <p:extLst>
      <p:ext uri="{BB962C8B-B14F-4D97-AF65-F5344CB8AC3E}">
        <p14:creationId xmlns:p14="http://schemas.microsoft.com/office/powerpoint/2010/main" val="463858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8CD1E9-FF2B-395A-276C-36128866B2C4}"/>
              </a:ext>
            </a:extLst>
          </p:cNvPr>
          <p:cNvSpPr txBox="1"/>
          <p:nvPr/>
        </p:nvSpPr>
        <p:spPr>
          <a:xfrm>
            <a:off x="975360" y="472440"/>
            <a:ext cx="10439400" cy="646331"/>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latin typeface="DM Sans" pitchFamily="2" charset="0"/>
              </a:rPr>
              <a:t>context refers to a data structure or object that encapsulates the state and parameters required for a specific cryptographic operation.</a:t>
            </a:r>
            <a:endParaRPr lang="en-US" dirty="0"/>
          </a:p>
        </p:txBody>
      </p:sp>
      <p:pic>
        <p:nvPicPr>
          <p:cNvPr id="3" name="Picture 2">
            <a:extLst>
              <a:ext uri="{FF2B5EF4-FFF2-40B4-BE49-F238E27FC236}">
                <a16:creationId xmlns:a16="http://schemas.microsoft.com/office/drawing/2014/main" id="{34213CD2-81DE-F7D8-9C56-D2B16D20D0E4}"/>
              </a:ext>
            </a:extLst>
          </p:cNvPr>
          <p:cNvPicPr>
            <a:picLocks noChangeAspect="1"/>
          </p:cNvPicPr>
          <p:nvPr/>
        </p:nvPicPr>
        <p:blipFill rotWithShape="1">
          <a:blip r:embed="rId3"/>
          <a:srcRect l="3798" t="25663" r="73236" b="30518"/>
          <a:stretch/>
        </p:blipFill>
        <p:spPr>
          <a:xfrm>
            <a:off x="1402080" y="1332764"/>
            <a:ext cx="4511040" cy="4841257"/>
          </a:xfrm>
          <a:prstGeom prst="rect">
            <a:avLst/>
          </a:prstGeom>
        </p:spPr>
      </p:pic>
      <p:sp>
        <p:nvSpPr>
          <p:cNvPr id="4" name="Rectangle 3">
            <a:extLst>
              <a:ext uri="{FF2B5EF4-FFF2-40B4-BE49-F238E27FC236}">
                <a16:creationId xmlns:a16="http://schemas.microsoft.com/office/drawing/2014/main" id="{DDC5D509-2073-EF9A-7B35-568D4455F97B}"/>
              </a:ext>
            </a:extLst>
          </p:cNvPr>
          <p:cNvSpPr/>
          <p:nvPr/>
        </p:nvSpPr>
        <p:spPr>
          <a:xfrm>
            <a:off x="1293843" y="1747520"/>
            <a:ext cx="3237517" cy="254000"/>
          </a:xfrm>
          <a:prstGeom prst="rect">
            <a:avLst/>
          </a:prstGeom>
          <a:solidFill>
            <a:srgbClr val="FFFF0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9" name="Rectangle 8">
            <a:extLst>
              <a:ext uri="{FF2B5EF4-FFF2-40B4-BE49-F238E27FC236}">
                <a16:creationId xmlns:a16="http://schemas.microsoft.com/office/drawing/2014/main" id="{013C8632-F3DE-24CF-5124-AAB03F30F10E}"/>
              </a:ext>
            </a:extLst>
          </p:cNvPr>
          <p:cNvSpPr/>
          <p:nvPr/>
        </p:nvSpPr>
        <p:spPr>
          <a:xfrm>
            <a:off x="1295772" y="2247160"/>
            <a:ext cx="3229929" cy="530764"/>
          </a:xfrm>
          <a:prstGeom prst="rect">
            <a:avLst/>
          </a:prstGeom>
          <a:solidFill>
            <a:schemeClr val="accent3">
              <a:lumMod val="60000"/>
              <a:lumOff val="40000"/>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378132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8498D9-6A35-C369-8DCA-40A2808A5BBF}"/>
              </a:ext>
            </a:extLst>
          </p:cNvPr>
          <p:cNvSpPr/>
          <p:nvPr/>
        </p:nvSpPr>
        <p:spPr>
          <a:xfrm>
            <a:off x="2545080" y="381000"/>
            <a:ext cx="1935480" cy="85344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Key2</a:t>
            </a:r>
          </a:p>
        </p:txBody>
      </p:sp>
      <p:sp>
        <p:nvSpPr>
          <p:cNvPr id="6" name="Rectangle 5">
            <a:extLst>
              <a:ext uri="{FF2B5EF4-FFF2-40B4-BE49-F238E27FC236}">
                <a16:creationId xmlns:a16="http://schemas.microsoft.com/office/drawing/2014/main" id="{D6E0AC9D-CA36-2C5A-FFF8-0538C3A89CF1}"/>
              </a:ext>
            </a:extLst>
          </p:cNvPr>
          <p:cNvSpPr/>
          <p:nvPr/>
        </p:nvSpPr>
        <p:spPr>
          <a:xfrm>
            <a:off x="2651760" y="4312920"/>
            <a:ext cx="1935480" cy="853440"/>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RSA</a:t>
            </a:r>
          </a:p>
        </p:txBody>
      </p:sp>
      <p:sp>
        <p:nvSpPr>
          <p:cNvPr id="2" name="Rectangle 1">
            <a:extLst>
              <a:ext uri="{FF2B5EF4-FFF2-40B4-BE49-F238E27FC236}">
                <a16:creationId xmlns:a16="http://schemas.microsoft.com/office/drawing/2014/main" id="{FA2C029A-E124-3C82-C857-5D14CA9E8478}"/>
              </a:ext>
            </a:extLst>
          </p:cNvPr>
          <p:cNvSpPr/>
          <p:nvPr/>
        </p:nvSpPr>
        <p:spPr>
          <a:xfrm>
            <a:off x="335280" y="4389120"/>
            <a:ext cx="1935480" cy="853440"/>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AES</a:t>
            </a:r>
          </a:p>
        </p:txBody>
      </p:sp>
      <p:sp>
        <p:nvSpPr>
          <p:cNvPr id="4" name="Rectangle 3">
            <a:extLst>
              <a:ext uri="{FF2B5EF4-FFF2-40B4-BE49-F238E27FC236}">
                <a16:creationId xmlns:a16="http://schemas.microsoft.com/office/drawing/2014/main" id="{2F26CC85-EA18-388A-46BA-C9A3C4DEB101}"/>
              </a:ext>
            </a:extLst>
          </p:cNvPr>
          <p:cNvSpPr/>
          <p:nvPr/>
        </p:nvSpPr>
        <p:spPr>
          <a:xfrm>
            <a:off x="1531866" y="5533103"/>
            <a:ext cx="1935480" cy="853440"/>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Sha-256</a:t>
            </a:r>
          </a:p>
        </p:txBody>
      </p:sp>
      <p:sp>
        <p:nvSpPr>
          <p:cNvPr id="7" name="Rectangle 6">
            <a:extLst>
              <a:ext uri="{FF2B5EF4-FFF2-40B4-BE49-F238E27FC236}">
                <a16:creationId xmlns:a16="http://schemas.microsoft.com/office/drawing/2014/main" id="{AA2F3B8D-03BD-46B6-E5C7-FC95BD468918}"/>
              </a:ext>
            </a:extLst>
          </p:cNvPr>
          <p:cNvSpPr/>
          <p:nvPr/>
        </p:nvSpPr>
        <p:spPr>
          <a:xfrm>
            <a:off x="365760" y="3200400"/>
            <a:ext cx="1935480" cy="85344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DES</a:t>
            </a:r>
          </a:p>
        </p:txBody>
      </p:sp>
      <p:sp>
        <p:nvSpPr>
          <p:cNvPr id="9" name="Rectangle 8">
            <a:extLst>
              <a:ext uri="{FF2B5EF4-FFF2-40B4-BE49-F238E27FC236}">
                <a16:creationId xmlns:a16="http://schemas.microsoft.com/office/drawing/2014/main" id="{6A4B907C-69DB-E889-4721-5E752F4E2270}"/>
              </a:ext>
            </a:extLst>
          </p:cNvPr>
          <p:cNvSpPr/>
          <p:nvPr/>
        </p:nvSpPr>
        <p:spPr>
          <a:xfrm>
            <a:off x="304800" y="381000"/>
            <a:ext cx="1935480" cy="85344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Key1</a:t>
            </a:r>
          </a:p>
        </p:txBody>
      </p:sp>
      <p:sp>
        <p:nvSpPr>
          <p:cNvPr id="10" name="Rectangle 9">
            <a:extLst>
              <a:ext uri="{FF2B5EF4-FFF2-40B4-BE49-F238E27FC236}">
                <a16:creationId xmlns:a16="http://schemas.microsoft.com/office/drawing/2014/main" id="{7703CB21-7421-7035-5072-F8650BD8FECD}"/>
              </a:ext>
            </a:extLst>
          </p:cNvPr>
          <p:cNvSpPr/>
          <p:nvPr/>
        </p:nvSpPr>
        <p:spPr>
          <a:xfrm>
            <a:off x="304800" y="1478280"/>
            <a:ext cx="1935480" cy="85344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Key3</a:t>
            </a:r>
          </a:p>
        </p:txBody>
      </p:sp>
      <p:sp>
        <p:nvSpPr>
          <p:cNvPr id="11" name="Rectangle 10">
            <a:extLst>
              <a:ext uri="{FF2B5EF4-FFF2-40B4-BE49-F238E27FC236}">
                <a16:creationId xmlns:a16="http://schemas.microsoft.com/office/drawing/2014/main" id="{182A052D-6E45-5357-8EBB-C517DAE538C9}"/>
              </a:ext>
            </a:extLst>
          </p:cNvPr>
          <p:cNvSpPr/>
          <p:nvPr/>
        </p:nvSpPr>
        <p:spPr>
          <a:xfrm>
            <a:off x="2545080" y="1478280"/>
            <a:ext cx="1935480" cy="85344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Key4</a:t>
            </a:r>
          </a:p>
        </p:txBody>
      </p:sp>
      <p:sp>
        <p:nvSpPr>
          <p:cNvPr id="13" name="Rectangle 12">
            <a:extLst>
              <a:ext uri="{FF2B5EF4-FFF2-40B4-BE49-F238E27FC236}">
                <a16:creationId xmlns:a16="http://schemas.microsoft.com/office/drawing/2014/main" id="{5B63A410-F084-E9F5-3755-D0B72D2B9B21}"/>
              </a:ext>
            </a:extLst>
          </p:cNvPr>
          <p:cNvSpPr/>
          <p:nvPr/>
        </p:nvSpPr>
        <p:spPr>
          <a:xfrm>
            <a:off x="5105400" y="365760"/>
            <a:ext cx="4998720" cy="605028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dirty="0"/>
          </a:p>
        </p:txBody>
      </p:sp>
      <p:sp>
        <p:nvSpPr>
          <p:cNvPr id="30" name="TextBox 29">
            <a:extLst>
              <a:ext uri="{FF2B5EF4-FFF2-40B4-BE49-F238E27FC236}">
                <a16:creationId xmlns:a16="http://schemas.microsoft.com/office/drawing/2014/main" id="{0F0046F8-3ACB-CD54-89A8-14622EAD0820}"/>
              </a:ext>
            </a:extLst>
          </p:cNvPr>
          <p:cNvSpPr txBox="1"/>
          <p:nvPr/>
        </p:nvSpPr>
        <p:spPr>
          <a:xfrm>
            <a:off x="7208520" y="6080760"/>
            <a:ext cx="1706880" cy="381000"/>
          </a:xfrm>
          <a:prstGeom prst="rect">
            <a:avLst/>
          </a:prstGeom>
          <a:noFill/>
        </p:spPr>
        <p:txBody>
          <a:bodyPr wrap="square" rtlCol="0">
            <a:spAutoFit/>
          </a:bodyPr>
          <a:lstStyle/>
          <a:p>
            <a:r>
              <a:rPr lang="en-US" dirty="0" err="1"/>
              <a:t>CryptoProvider</a:t>
            </a:r>
            <a:endParaRPr lang="en-US" dirty="0"/>
          </a:p>
        </p:txBody>
      </p:sp>
      <p:grpSp>
        <p:nvGrpSpPr>
          <p:cNvPr id="18" name="Group 17">
            <a:extLst>
              <a:ext uri="{FF2B5EF4-FFF2-40B4-BE49-F238E27FC236}">
                <a16:creationId xmlns:a16="http://schemas.microsoft.com/office/drawing/2014/main" id="{53A65503-F32F-7386-BDFC-736C07E9649F}"/>
              </a:ext>
            </a:extLst>
          </p:cNvPr>
          <p:cNvGrpSpPr/>
          <p:nvPr/>
        </p:nvGrpSpPr>
        <p:grpSpPr>
          <a:xfrm>
            <a:off x="5318761" y="457200"/>
            <a:ext cx="2133600" cy="2246640"/>
            <a:chOff x="8183879" y="350520"/>
            <a:chExt cx="3169919" cy="3855720"/>
          </a:xfrm>
          <a:solidFill>
            <a:schemeClr val="accent5">
              <a:lumMod val="60000"/>
              <a:lumOff val="40000"/>
            </a:schemeClr>
          </a:solidFill>
        </p:grpSpPr>
        <p:sp>
          <p:nvSpPr>
            <p:cNvPr id="19" name="Rectangle: Rounded Corners 18">
              <a:extLst>
                <a:ext uri="{FF2B5EF4-FFF2-40B4-BE49-F238E27FC236}">
                  <a16:creationId xmlns:a16="http://schemas.microsoft.com/office/drawing/2014/main" id="{3626B79F-0AF6-E1E0-1D8E-76793FF1B866}"/>
                </a:ext>
              </a:extLst>
            </p:cNvPr>
            <p:cNvSpPr/>
            <p:nvPr/>
          </p:nvSpPr>
          <p:spPr>
            <a:xfrm>
              <a:off x="8183879" y="350520"/>
              <a:ext cx="3169919" cy="385572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3943F84E-8F16-DBD2-71F1-18FE630AD537}"/>
                </a:ext>
              </a:extLst>
            </p:cNvPr>
            <p:cNvSpPr txBox="1"/>
            <p:nvPr/>
          </p:nvSpPr>
          <p:spPr>
            <a:xfrm>
              <a:off x="9191462" y="3657394"/>
              <a:ext cx="1706881" cy="381000"/>
            </a:xfrm>
            <a:prstGeom prst="rect">
              <a:avLst/>
            </a:prstGeom>
            <a:grpFill/>
          </p:spPr>
          <p:txBody>
            <a:bodyPr wrap="square" rtlCol="0">
              <a:spAutoFit/>
            </a:bodyPr>
            <a:lstStyle/>
            <a:p>
              <a:r>
                <a:rPr lang="en-US" dirty="0"/>
                <a:t>context</a:t>
              </a:r>
            </a:p>
          </p:txBody>
        </p:sp>
      </p:grpSp>
      <p:grpSp>
        <p:nvGrpSpPr>
          <p:cNvPr id="64" name="Group 63">
            <a:extLst>
              <a:ext uri="{FF2B5EF4-FFF2-40B4-BE49-F238E27FC236}">
                <a16:creationId xmlns:a16="http://schemas.microsoft.com/office/drawing/2014/main" id="{3FB76FFF-5E5F-6678-693A-4F9E422CD458}"/>
              </a:ext>
            </a:extLst>
          </p:cNvPr>
          <p:cNvGrpSpPr/>
          <p:nvPr/>
        </p:nvGrpSpPr>
        <p:grpSpPr>
          <a:xfrm>
            <a:off x="7737988" y="453268"/>
            <a:ext cx="2133600" cy="2246640"/>
            <a:chOff x="8183879" y="350520"/>
            <a:chExt cx="3169919" cy="3855720"/>
          </a:xfrm>
          <a:solidFill>
            <a:schemeClr val="tx2">
              <a:lumMod val="50000"/>
              <a:lumOff val="50000"/>
            </a:schemeClr>
          </a:solidFill>
        </p:grpSpPr>
        <p:sp>
          <p:nvSpPr>
            <p:cNvPr id="65" name="Rectangle: Rounded Corners 64">
              <a:extLst>
                <a:ext uri="{FF2B5EF4-FFF2-40B4-BE49-F238E27FC236}">
                  <a16:creationId xmlns:a16="http://schemas.microsoft.com/office/drawing/2014/main" id="{F0B71DB3-41A5-A818-CBDB-CD6BB0F50624}"/>
                </a:ext>
              </a:extLst>
            </p:cNvPr>
            <p:cNvSpPr/>
            <p:nvPr/>
          </p:nvSpPr>
          <p:spPr>
            <a:xfrm>
              <a:off x="8183879" y="350520"/>
              <a:ext cx="3169919" cy="385572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21FB57D-9371-85F6-0362-026DDD052D89}"/>
                </a:ext>
              </a:extLst>
            </p:cNvPr>
            <p:cNvSpPr txBox="1"/>
            <p:nvPr/>
          </p:nvSpPr>
          <p:spPr>
            <a:xfrm>
              <a:off x="9191462" y="3657394"/>
              <a:ext cx="1706881" cy="381000"/>
            </a:xfrm>
            <a:prstGeom prst="rect">
              <a:avLst/>
            </a:prstGeom>
            <a:grpFill/>
          </p:spPr>
          <p:txBody>
            <a:bodyPr wrap="square" rtlCol="0">
              <a:spAutoFit/>
            </a:bodyPr>
            <a:lstStyle/>
            <a:p>
              <a:r>
                <a:rPr lang="en-US" dirty="0"/>
                <a:t>context</a:t>
              </a:r>
            </a:p>
          </p:txBody>
        </p:sp>
      </p:grpSp>
      <p:grpSp>
        <p:nvGrpSpPr>
          <p:cNvPr id="73" name="Group 72">
            <a:extLst>
              <a:ext uri="{FF2B5EF4-FFF2-40B4-BE49-F238E27FC236}">
                <a16:creationId xmlns:a16="http://schemas.microsoft.com/office/drawing/2014/main" id="{58E80516-5A47-DFC3-F773-68AE1CB29923}"/>
              </a:ext>
            </a:extLst>
          </p:cNvPr>
          <p:cNvGrpSpPr/>
          <p:nvPr/>
        </p:nvGrpSpPr>
        <p:grpSpPr>
          <a:xfrm>
            <a:off x="5198316" y="2750574"/>
            <a:ext cx="2133600" cy="2246640"/>
            <a:chOff x="8183879" y="350520"/>
            <a:chExt cx="3169919" cy="3855720"/>
          </a:xfrm>
          <a:solidFill>
            <a:schemeClr val="accent2">
              <a:lumMod val="75000"/>
            </a:schemeClr>
          </a:solidFill>
        </p:grpSpPr>
        <p:sp>
          <p:nvSpPr>
            <p:cNvPr id="74" name="Rectangle: Rounded Corners 73">
              <a:extLst>
                <a:ext uri="{FF2B5EF4-FFF2-40B4-BE49-F238E27FC236}">
                  <a16:creationId xmlns:a16="http://schemas.microsoft.com/office/drawing/2014/main" id="{839EF8DF-CAB3-5628-5453-5A8D5A520E39}"/>
                </a:ext>
              </a:extLst>
            </p:cNvPr>
            <p:cNvSpPr/>
            <p:nvPr/>
          </p:nvSpPr>
          <p:spPr>
            <a:xfrm>
              <a:off x="8183879" y="350520"/>
              <a:ext cx="3169919" cy="385572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D1C3A7E8-E29E-56AD-0115-73B3641EC4ED}"/>
                </a:ext>
              </a:extLst>
            </p:cNvPr>
            <p:cNvSpPr txBox="1"/>
            <p:nvPr/>
          </p:nvSpPr>
          <p:spPr>
            <a:xfrm>
              <a:off x="9191462" y="3657394"/>
              <a:ext cx="1706881" cy="381000"/>
            </a:xfrm>
            <a:prstGeom prst="rect">
              <a:avLst/>
            </a:prstGeom>
            <a:grpFill/>
          </p:spPr>
          <p:txBody>
            <a:bodyPr wrap="square" rtlCol="0">
              <a:spAutoFit/>
            </a:bodyPr>
            <a:lstStyle/>
            <a:p>
              <a:r>
                <a:rPr lang="en-US" dirty="0"/>
                <a:t>context</a:t>
              </a:r>
            </a:p>
          </p:txBody>
        </p:sp>
      </p:grpSp>
      <p:grpSp>
        <p:nvGrpSpPr>
          <p:cNvPr id="82" name="Group 81">
            <a:extLst>
              <a:ext uri="{FF2B5EF4-FFF2-40B4-BE49-F238E27FC236}">
                <a16:creationId xmlns:a16="http://schemas.microsoft.com/office/drawing/2014/main" id="{53D8E297-4D64-5580-BBBF-77E53109B8D6}"/>
              </a:ext>
            </a:extLst>
          </p:cNvPr>
          <p:cNvGrpSpPr/>
          <p:nvPr/>
        </p:nvGrpSpPr>
        <p:grpSpPr>
          <a:xfrm>
            <a:off x="7741429" y="2828249"/>
            <a:ext cx="2133600" cy="2246640"/>
            <a:chOff x="8183879" y="350520"/>
            <a:chExt cx="3169919" cy="3855720"/>
          </a:xfrm>
          <a:solidFill>
            <a:schemeClr val="tx1">
              <a:lumMod val="75000"/>
              <a:lumOff val="25000"/>
            </a:schemeClr>
          </a:solidFill>
        </p:grpSpPr>
        <p:sp>
          <p:nvSpPr>
            <p:cNvPr id="83" name="Rectangle: Rounded Corners 82">
              <a:extLst>
                <a:ext uri="{FF2B5EF4-FFF2-40B4-BE49-F238E27FC236}">
                  <a16:creationId xmlns:a16="http://schemas.microsoft.com/office/drawing/2014/main" id="{52D1B9DE-6D77-EDF0-C5B6-4BFDBAF27D1F}"/>
                </a:ext>
              </a:extLst>
            </p:cNvPr>
            <p:cNvSpPr/>
            <p:nvPr/>
          </p:nvSpPr>
          <p:spPr>
            <a:xfrm>
              <a:off x="8183879" y="350520"/>
              <a:ext cx="3169919" cy="385572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F81B25B7-FEC1-3148-8B7E-1A9CC5B65E5E}"/>
                </a:ext>
              </a:extLst>
            </p:cNvPr>
            <p:cNvSpPr txBox="1"/>
            <p:nvPr/>
          </p:nvSpPr>
          <p:spPr>
            <a:xfrm>
              <a:off x="9191462" y="3657394"/>
              <a:ext cx="1706881" cy="381000"/>
            </a:xfrm>
            <a:prstGeom prst="rect">
              <a:avLst/>
            </a:prstGeom>
            <a:grpFill/>
          </p:spPr>
          <p:txBody>
            <a:bodyPr wrap="square" rtlCol="0">
              <a:spAutoFit/>
            </a:bodyPr>
            <a:lstStyle/>
            <a:p>
              <a:r>
                <a:rPr lang="en-US" dirty="0"/>
                <a:t>context</a:t>
              </a:r>
            </a:p>
          </p:txBody>
        </p:sp>
      </p:grpSp>
      <p:grpSp>
        <p:nvGrpSpPr>
          <p:cNvPr id="100" name="Group 99">
            <a:extLst>
              <a:ext uri="{FF2B5EF4-FFF2-40B4-BE49-F238E27FC236}">
                <a16:creationId xmlns:a16="http://schemas.microsoft.com/office/drawing/2014/main" id="{1D269853-0F6E-F870-9CBC-6C5B15C2671C}"/>
              </a:ext>
            </a:extLst>
          </p:cNvPr>
          <p:cNvGrpSpPr/>
          <p:nvPr/>
        </p:nvGrpSpPr>
        <p:grpSpPr>
          <a:xfrm>
            <a:off x="6587122" y="1742767"/>
            <a:ext cx="2133600" cy="2246640"/>
            <a:chOff x="8183879" y="350520"/>
            <a:chExt cx="3169919" cy="3855720"/>
          </a:xfrm>
          <a:solidFill>
            <a:schemeClr val="accent3">
              <a:lumMod val="60000"/>
              <a:lumOff val="40000"/>
            </a:schemeClr>
          </a:solidFill>
        </p:grpSpPr>
        <p:sp>
          <p:nvSpPr>
            <p:cNvPr id="101" name="Rectangle: Rounded Corners 100">
              <a:extLst>
                <a:ext uri="{FF2B5EF4-FFF2-40B4-BE49-F238E27FC236}">
                  <a16:creationId xmlns:a16="http://schemas.microsoft.com/office/drawing/2014/main" id="{2DFCF658-EAFA-A1CA-5B0D-849821DEAD2E}"/>
                </a:ext>
              </a:extLst>
            </p:cNvPr>
            <p:cNvSpPr/>
            <p:nvPr/>
          </p:nvSpPr>
          <p:spPr>
            <a:xfrm>
              <a:off x="8183879" y="350520"/>
              <a:ext cx="3169919" cy="385572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TextBox 101">
              <a:extLst>
                <a:ext uri="{FF2B5EF4-FFF2-40B4-BE49-F238E27FC236}">
                  <a16:creationId xmlns:a16="http://schemas.microsoft.com/office/drawing/2014/main" id="{1AEE7CBF-1F7B-A424-6F1A-7D0B97168429}"/>
                </a:ext>
              </a:extLst>
            </p:cNvPr>
            <p:cNvSpPr txBox="1"/>
            <p:nvPr/>
          </p:nvSpPr>
          <p:spPr>
            <a:xfrm>
              <a:off x="9191462" y="3657394"/>
              <a:ext cx="1706881" cy="381000"/>
            </a:xfrm>
            <a:prstGeom prst="rect">
              <a:avLst/>
            </a:prstGeom>
            <a:grpFill/>
          </p:spPr>
          <p:txBody>
            <a:bodyPr wrap="square" rtlCol="0">
              <a:spAutoFit/>
            </a:bodyPr>
            <a:lstStyle/>
            <a:p>
              <a:r>
                <a:rPr lang="en-US" dirty="0"/>
                <a:t>context</a:t>
              </a:r>
            </a:p>
          </p:txBody>
        </p:sp>
      </p:grpSp>
      <p:sp>
        <p:nvSpPr>
          <p:cNvPr id="109" name="Rectangle 108">
            <a:extLst>
              <a:ext uri="{FF2B5EF4-FFF2-40B4-BE49-F238E27FC236}">
                <a16:creationId xmlns:a16="http://schemas.microsoft.com/office/drawing/2014/main" id="{098FE211-B282-BDEA-22FD-4BE59BF31DC3}"/>
              </a:ext>
            </a:extLst>
          </p:cNvPr>
          <p:cNvSpPr/>
          <p:nvPr/>
        </p:nvSpPr>
        <p:spPr>
          <a:xfrm>
            <a:off x="2651760" y="3246120"/>
            <a:ext cx="1935480" cy="85344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Sha-3</a:t>
            </a:r>
          </a:p>
        </p:txBody>
      </p:sp>
      <p:grpSp>
        <p:nvGrpSpPr>
          <p:cNvPr id="114" name="Group 113">
            <a:extLst>
              <a:ext uri="{FF2B5EF4-FFF2-40B4-BE49-F238E27FC236}">
                <a16:creationId xmlns:a16="http://schemas.microsoft.com/office/drawing/2014/main" id="{3F2B3279-5F40-BE77-EDC1-9B70C0CCEFBC}"/>
              </a:ext>
            </a:extLst>
          </p:cNvPr>
          <p:cNvGrpSpPr/>
          <p:nvPr/>
        </p:nvGrpSpPr>
        <p:grpSpPr>
          <a:xfrm>
            <a:off x="11278093" y="1883861"/>
            <a:ext cx="2133600" cy="2246640"/>
            <a:chOff x="8183879" y="350520"/>
            <a:chExt cx="3169919" cy="3855720"/>
          </a:xfrm>
          <a:solidFill>
            <a:schemeClr val="accent5">
              <a:lumMod val="40000"/>
              <a:lumOff val="60000"/>
            </a:schemeClr>
          </a:solidFill>
        </p:grpSpPr>
        <p:sp>
          <p:nvSpPr>
            <p:cNvPr id="115" name="Rectangle: Rounded Corners 114">
              <a:extLst>
                <a:ext uri="{FF2B5EF4-FFF2-40B4-BE49-F238E27FC236}">
                  <a16:creationId xmlns:a16="http://schemas.microsoft.com/office/drawing/2014/main" id="{E4D1F261-313A-891F-A753-8A0B0FDE4391}"/>
                </a:ext>
              </a:extLst>
            </p:cNvPr>
            <p:cNvSpPr/>
            <p:nvPr/>
          </p:nvSpPr>
          <p:spPr>
            <a:xfrm>
              <a:off x="8183879" y="350520"/>
              <a:ext cx="3169919" cy="385572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86BE8160-3F35-8574-583C-449AFB95904A}"/>
                </a:ext>
              </a:extLst>
            </p:cNvPr>
            <p:cNvSpPr txBox="1"/>
            <p:nvPr/>
          </p:nvSpPr>
          <p:spPr>
            <a:xfrm>
              <a:off x="9191462" y="3657394"/>
              <a:ext cx="1706881" cy="381000"/>
            </a:xfrm>
            <a:prstGeom prst="rect">
              <a:avLst/>
            </a:prstGeom>
            <a:grpFill/>
          </p:spPr>
          <p:txBody>
            <a:bodyPr wrap="square" rtlCol="0">
              <a:spAutoFit/>
            </a:bodyPr>
            <a:lstStyle/>
            <a:p>
              <a:r>
                <a:rPr lang="en-US" dirty="0"/>
                <a:t>context</a:t>
              </a:r>
            </a:p>
          </p:txBody>
        </p:sp>
      </p:grpSp>
      <p:sp>
        <p:nvSpPr>
          <p:cNvPr id="12" name="TextBox 11">
            <a:extLst>
              <a:ext uri="{FF2B5EF4-FFF2-40B4-BE49-F238E27FC236}">
                <a16:creationId xmlns:a16="http://schemas.microsoft.com/office/drawing/2014/main" id="{C73050D8-7E16-778B-14FF-83A8F3B33FBB}"/>
              </a:ext>
            </a:extLst>
          </p:cNvPr>
          <p:cNvSpPr txBox="1"/>
          <p:nvPr/>
        </p:nvSpPr>
        <p:spPr>
          <a:xfrm>
            <a:off x="5449529" y="739566"/>
            <a:ext cx="597310" cy="369332"/>
          </a:xfrm>
          <a:prstGeom prst="rect">
            <a:avLst/>
          </a:prstGeom>
          <a:noFill/>
        </p:spPr>
        <p:txBody>
          <a:bodyPr wrap="square">
            <a:spAutoFit/>
          </a:bodyPr>
          <a:lstStyle/>
          <a:p>
            <a:pPr algn="ctr"/>
            <a:r>
              <a:rPr lang="en-US" dirty="0">
                <a:solidFill>
                  <a:schemeClr val="bg1"/>
                </a:solidFill>
              </a:rPr>
              <a:t>DES</a:t>
            </a:r>
          </a:p>
        </p:txBody>
      </p:sp>
      <p:sp>
        <p:nvSpPr>
          <p:cNvPr id="15" name="TextBox 14">
            <a:extLst>
              <a:ext uri="{FF2B5EF4-FFF2-40B4-BE49-F238E27FC236}">
                <a16:creationId xmlns:a16="http://schemas.microsoft.com/office/drawing/2014/main" id="{23D9C14E-9A67-06A3-889F-3F627CEA1E46}"/>
              </a:ext>
            </a:extLst>
          </p:cNvPr>
          <p:cNvSpPr txBox="1"/>
          <p:nvPr/>
        </p:nvSpPr>
        <p:spPr>
          <a:xfrm>
            <a:off x="6216445" y="739566"/>
            <a:ext cx="705465" cy="369332"/>
          </a:xfrm>
          <a:prstGeom prst="rect">
            <a:avLst/>
          </a:prstGeom>
          <a:noFill/>
        </p:spPr>
        <p:txBody>
          <a:bodyPr wrap="square">
            <a:spAutoFit/>
          </a:bodyPr>
          <a:lstStyle/>
          <a:p>
            <a:pPr algn="ctr"/>
            <a:r>
              <a:rPr lang="en-US" dirty="0">
                <a:solidFill>
                  <a:schemeClr val="bg1"/>
                </a:solidFill>
              </a:rPr>
              <a:t>AES</a:t>
            </a:r>
          </a:p>
        </p:txBody>
      </p:sp>
      <p:sp>
        <p:nvSpPr>
          <p:cNvPr id="17" name="TextBox 16">
            <a:extLst>
              <a:ext uri="{FF2B5EF4-FFF2-40B4-BE49-F238E27FC236}">
                <a16:creationId xmlns:a16="http://schemas.microsoft.com/office/drawing/2014/main" id="{CF0F44A5-3FD6-08E0-E97D-E7858C68996D}"/>
              </a:ext>
            </a:extLst>
          </p:cNvPr>
          <p:cNvSpPr txBox="1"/>
          <p:nvPr/>
        </p:nvSpPr>
        <p:spPr>
          <a:xfrm>
            <a:off x="8133736" y="670741"/>
            <a:ext cx="607142" cy="369332"/>
          </a:xfrm>
          <a:prstGeom prst="rect">
            <a:avLst/>
          </a:prstGeom>
          <a:noFill/>
        </p:spPr>
        <p:txBody>
          <a:bodyPr wrap="square">
            <a:spAutoFit/>
          </a:bodyPr>
          <a:lstStyle/>
          <a:p>
            <a:r>
              <a:rPr lang="en-US" dirty="0">
                <a:solidFill>
                  <a:schemeClr val="bg1"/>
                </a:solidFill>
              </a:rPr>
              <a:t>RSA</a:t>
            </a:r>
          </a:p>
        </p:txBody>
      </p:sp>
      <p:sp>
        <p:nvSpPr>
          <p:cNvPr id="21" name="TextBox 20">
            <a:extLst>
              <a:ext uri="{FF2B5EF4-FFF2-40B4-BE49-F238E27FC236}">
                <a16:creationId xmlns:a16="http://schemas.microsoft.com/office/drawing/2014/main" id="{254A0516-1B34-8BF3-CA1C-0CF4BCF8645E}"/>
              </a:ext>
            </a:extLst>
          </p:cNvPr>
          <p:cNvSpPr txBox="1"/>
          <p:nvPr/>
        </p:nvSpPr>
        <p:spPr>
          <a:xfrm>
            <a:off x="8128820" y="1068948"/>
            <a:ext cx="936522" cy="369332"/>
          </a:xfrm>
          <a:prstGeom prst="rect">
            <a:avLst/>
          </a:prstGeom>
          <a:noFill/>
        </p:spPr>
        <p:txBody>
          <a:bodyPr wrap="square">
            <a:spAutoFit/>
          </a:bodyPr>
          <a:lstStyle/>
          <a:p>
            <a:r>
              <a:rPr lang="en-US" dirty="0">
                <a:solidFill>
                  <a:schemeClr val="bg1"/>
                </a:solidFill>
              </a:rPr>
              <a:t>ECDSA</a:t>
            </a:r>
          </a:p>
        </p:txBody>
      </p:sp>
      <p:sp>
        <p:nvSpPr>
          <p:cNvPr id="23" name="TextBox 22">
            <a:extLst>
              <a:ext uri="{FF2B5EF4-FFF2-40B4-BE49-F238E27FC236}">
                <a16:creationId xmlns:a16="http://schemas.microsoft.com/office/drawing/2014/main" id="{906B727B-06CD-35BC-0109-6251DF3E53D5}"/>
              </a:ext>
            </a:extLst>
          </p:cNvPr>
          <p:cNvSpPr txBox="1"/>
          <p:nvPr/>
        </p:nvSpPr>
        <p:spPr>
          <a:xfrm>
            <a:off x="7081683" y="1988263"/>
            <a:ext cx="1029929" cy="369332"/>
          </a:xfrm>
          <a:prstGeom prst="rect">
            <a:avLst/>
          </a:prstGeom>
          <a:noFill/>
        </p:spPr>
        <p:txBody>
          <a:bodyPr wrap="square">
            <a:spAutoFit/>
          </a:bodyPr>
          <a:lstStyle/>
          <a:p>
            <a:pPr algn="ctr"/>
            <a:r>
              <a:rPr lang="en-US" dirty="0">
                <a:solidFill>
                  <a:schemeClr val="tx1"/>
                </a:solidFill>
              </a:rPr>
              <a:t>Sha-256</a:t>
            </a:r>
          </a:p>
        </p:txBody>
      </p:sp>
      <p:sp>
        <p:nvSpPr>
          <p:cNvPr id="24" name="TextBox 23">
            <a:extLst>
              <a:ext uri="{FF2B5EF4-FFF2-40B4-BE49-F238E27FC236}">
                <a16:creationId xmlns:a16="http://schemas.microsoft.com/office/drawing/2014/main" id="{4A21D342-6D64-EB4E-E9D0-853E2456AA9F}"/>
              </a:ext>
            </a:extLst>
          </p:cNvPr>
          <p:cNvSpPr txBox="1"/>
          <p:nvPr/>
        </p:nvSpPr>
        <p:spPr>
          <a:xfrm>
            <a:off x="7086599" y="2415967"/>
            <a:ext cx="1029929" cy="369332"/>
          </a:xfrm>
          <a:prstGeom prst="rect">
            <a:avLst/>
          </a:prstGeom>
          <a:noFill/>
        </p:spPr>
        <p:txBody>
          <a:bodyPr wrap="square">
            <a:spAutoFit/>
          </a:bodyPr>
          <a:lstStyle/>
          <a:p>
            <a:pPr algn="ctr"/>
            <a:r>
              <a:rPr lang="en-US" dirty="0">
                <a:solidFill>
                  <a:schemeClr val="tx1"/>
                </a:solidFill>
              </a:rPr>
              <a:t>Sha-512</a:t>
            </a:r>
          </a:p>
        </p:txBody>
      </p:sp>
      <mc:AlternateContent xmlns:mc="http://schemas.openxmlformats.org/markup-compatibility/2006" xmlns:p14="http://schemas.microsoft.com/office/powerpoint/2010/main">
        <mc:Choice Requires="p14">
          <p:contentPart p14:bwMode="auto" r:id="rId2">
            <p14:nvContentPartPr>
              <p14:cNvPr id="25" name="Ink 24">
                <a:extLst>
                  <a:ext uri="{FF2B5EF4-FFF2-40B4-BE49-F238E27FC236}">
                    <a16:creationId xmlns:a16="http://schemas.microsoft.com/office/drawing/2014/main" id="{E816ACC9-94DD-DD8F-A626-0947B5C38B69}"/>
                  </a:ext>
                </a:extLst>
              </p14:cNvPr>
              <p14:cNvContentPartPr/>
              <p14:nvPr/>
            </p14:nvContentPartPr>
            <p14:xfrm>
              <a:off x="5761370" y="3303228"/>
              <a:ext cx="360" cy="10440"/>
            </p14:xfrm>
          </p:contentPart>
        </mc:Choice>
        <mc:Fallback xmlns="">
          <p:pic>
            <p:nvPicPr>
              <p:cNvPr id="25" name="Ink 24">
                <a:extLst>
                  <a:ext uri="{FF2B5EF4-FFF2-40B4-BE49-F238E27FC236}">
                    <a16:creationId xmlns:a16="http://schemas.microsoft.com/office/drawing/2014/main" id="{E816ACC9-94DD-DD8F-A626-0947B5C38B69}"/>
                  </a:ext>
                </a:extLst>
              </p:cNvPr>
              <p:cNvPicPr/>
              <p:nvPr/>
            </p:nvPicPr>
            <p:blipFill>
              <a:blip r:embed="rId3"/>
              <a:stretch>
                <a:fillRect/>
              </a:stretch>
            </p:blipFill>
            <p:spPr>
              <a:xfrm>
                <a:off x="5752730" y="3294588"/>
                <a:ext cx="18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8A26AEF1-FCD7-1C9B-11D3-A5D9804170B4}"/>
                  </a:ext>
                </a:extLst>
              </p14:cNvPr>
              <p14:cNvContentPartPr/>
              <p14:nvPr/>
            </p14:nvContentPartPr>
            <p14:xfrm>
              <a:off x="5761370" y="3480348"/>
              <a:ext cx="360" cy="76320"/>
            </p14:xfrm>
          </p:contentPart>
        </mc:Choice>
        <mc:Fallback xmlns="">
          <p:pic>
            <p:nvPicPr>
              <p:cNvPr id="26" name="Ink 25">
                <a:extLst>
                  <a:ext uri="{FF2B5EF4-FFF2-40B4-BE49-F238E27FC236}">
                    <a16:creationId xmlns:a16="http://schemas.microsoft.com/office/drawing/2014/main" id="{8A26AEF1-FCD7-1C9B-11D3-A5D9804170B4}"/>
                  </a:ext>
                </a:extLst>
              </p:cNvPr>
              <p:cNvPicPr/>
              <p:nvPr/>
            </p:nvPicPr>
            <p:blipFill>
              <a:blip r:embed="rId5"/>
              <a:stretch>
                <a:fillRect/>
              </a:stretch>
            </p:blipFill>
            <p:spPr>
              <a:xfrm>
                <a:off x="5752730" y="3471708"/>
                <a:ext cx="180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F5C80D94-308D-CB92-EB76-D97DF2D47959}"/>
                  </a:ext>
                </a:extLst>
              </p14:cNvPr>
              <p14:cNvContentPartPr/>
              <p14:nvPr/>
            </p14:nvContentPartPr>
            <p14:xfrm>
              <a:off x="5761370" y="3696708"/>
              <a:ext cx="360" cy="113400"/>
            </p14:xfrm>
          </p:contentPart>
        </mc:Choice>
        <mc:Fallback xmlns="">
          <p:pic>
            <p:nvPicPr>
              <p:cNvPr id="27" name="Ink 26">
                <a:extLst>
                  <a:ext uri="{FF2B5EF4-FFF2-40B4-BE49-F238E27FC236}">
                    <a16:creationId xmlns:a16="http://schemas.microsoft.com/office/drawing/2014/main" id="{F5C80D94-308D-CB92-EB76-D97DF2D47959}"/>
                  </a:ext>
                </a:extLst>
              </p:cNvPr>
              <p:cNvPicPr/>
              <p:nvPr/>
            </p:nvPicPr>
            <p:blipFill>
              <a:blip r:embed="rId7"/>
              <a:stretch>
                <a:fillRect/>
              </a:stretch>
            </p:blipFill>
            <p:spPr>
              <a:xfrm>
                <a:off x="5752730" y="3688068"/>
                <a:ext cx="180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A77BB27A-EA3E-029C-8CA2-4531608740A2}"/>
                  </a:ext>
                </a:extLst>
              </p14:cNvPr>
              <p14:cNvContentPartPr/>
              <p14:nvPr/>
            </p14:nvContentPartPr>
            <p14:xfrm>
              <a:off x="5712410" y="3991908"/>
              <a:ext cx="360" cy="10080"/>
            </p14:xfrm>
          </p:contentPart>
        </mc:Choice>
        <mc:Fallback xmlns="">
          <p:pic>
            <p:nvPicPr>
              <p:cNvPr id="28" name="Ink 27">
                <a:extLst>
                  <a:ext uri="{FF2B5EF4-FFF2-40B4-BE49-F238E27FC236}">
                    <a16:creationId xmlns:a16="http://schemas.microsoft.com/office/drawing/2014/main" id="{A77BB27A-EA3E-029C-8CA2-4531608740A2}"/>
                  </a:ext>
                </a:extLst>
              </p:cNvPr>
              <p:cNvPicPr/>
              <p:nvPr/>
            </p:nvPicPr>
            <p:blipFill>
              <a:blip r:embed="rId3"/>
              <a:stretch>
                <a:fillRect/>
              </a:stretch>
            </p:blipFill>
            <p:spPr>
              <a:xfrm>
                <a:off x="5703410" y="3982908"/>
                <a:ext cx="18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9" name="Ink 28">
                <a:extLst>
                  <a:ext uri="{FF2B5EF4-FFF2-40B4-BE49-F238E27FC236}">
                    <a16:creationId xmlns:a16="http://schemas.microsoft.com/office/drawing/2014/main" id="{65FB46AB-3BFF-979F-E5CE-C1B110610514}"/>
                  </a:ext>
                </a:extLst>
              </p14:cNvPr>
              <p14:cNvContentPartPr/>
              <p14:nvPr/>
            </p14:nvContentPartPr>
            <p14:xfrm>
              <a:off x="9074810" y="3441468"/>
              <a:ext cx="21240" cy="122040"/>
            </p14:xfrm>
          </p:contentPart>
        </mc:Choice>
        <mc:Fallback xmlns="">
          <p:pic>
            <p:nvPicPr>
              <p:cNvPr id="29" name="Ink 28">
                <a:extLst>
                  <a:ext uri="{FF2B5EF4-FFF2-40B4-BE49-F238E27FC236}">
                    <a16:creationId xmlns:a16="http://schemas.microsoft.com/office/drawing/2014/main" id="{65FB46AB-3BFF-979F-E5CE-C1B110610514}"/>
                  </a:ext>
                </a:extLst>
              </p:cNvPr>
              <p:cNvPicPr/>
              <p:nvPr/>
            </p:nvPicPr>
            <p:blipFill>
              <a:blip r:embed="rId10"/>
              <a:stretch>
                <a:fillRect/>
              </a:stretch>
            </p:blipFill>
            <p:spPr>
              <a:xfrm>
                <a:off x="9066170" y="3432468"/>
                <a:ext cx="388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Ink 30">
                <a:extLst>
                  <a:ext uri="{FF2B5EF4-FFF2-40B4-BE49-F238E27FC236}">
                    <a16:creationId xmlns:a16="http://schemas.microsoft.com/office/drawing/2014/main" id="{CD265022-9FE0-69A5-3370-37B6D8E6D90E}"/>
                  </a:ext>
                </a:extLst>
              </p14:cNvPr>
              <p14:cNvContentPartPr/>
              <p14:nvPr/>
            </p14:nvContentPartPr>
            <p14:xfrm>
              <a:off x="9055370" y="3765468"/>
              <a:ext cx="360" cy="27000"/>
            </p14:xfrm>
          </p:contentPart>
        </mc:Choice>
        <mc:Fallback xmlns="">
          <p:pic>
            <p:nvPicPr>
              <p:cNvPr id="31" name="Ink 30">
                <a:extLst>
                  <a:ext uri="{FF2B5EF4-FFF2-40B4-BE49-F238E27FC236}">
                    <a16:creationId xmlns:a16="http://schemas.microsoft.com/office/drawing/2014/main" id="{CD265022-9FE0-69A5-3370-37B6D8E6D90E}"/>
                  </a:ext>
                </a:extLst>
              </p:cNvPr>
              <p:cNvPicPr/>
              <p:nvPr/>
            </p:nvPicPr>
            <p:blipFill>
              <a:blip r:embed="rId12"/>
              <a:stretch>
                <a:fillRect/>
              </a:stretch>
            </p:blipFill>
            <p:spPr>
              <a:xfrm>
                <a:off x="9046730" y="3756828"/>
                <a:ext cx="180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510FA20E-48FD-65E7-4DF1-8DD506148EFC}"/>
                  </a:ext>
                </a:extLst>
              </p14:cNvPr>
              <p14:cNvContentPartPr/>
              <p14:nvPr/>
            </p14:nvContentPartPr>
            <p14:xfrm>
              <a:off x="9074810" y="4090188"/>
              <a:ext cx="9360" cy="56880"/>
            </p14:xfrm>
          </p:contentPart>
        </mc:Choice>
        <mc:Fallback xmlns="">
          <p:pic>
            <p:nvPicPr>
              <p:cNvPr id="32" name="Ink 31">
                <a:extLst>
                  <a:ext uri="{FF2B5EF4-FFF2-40B4-BE49-F238E27FC236}">
                    <a16:creationId xmlns:a16="http://schemas.microsoft.com/office/drawing/2014/main" id="{510FA20E-48FD-65E7-4DF1-8DD506148EFC}"/>
                  </a:ext>
                </a:extLst>
              </p:cNvPr>
              <p:cNvPicPr/>
              <p:nvPr/>
            </p:nvPicPr>
            <p:blipFill>
              <a:blip r:embed="rId14"/>
              <a:stretch>
                <a:fillRect/>
              </a:stretch>
            </p:blipFill>
            <p:spPr>
              <a:xfrm>
                <a:off x="9066170" y="4081548"/>
                <a:ext cx="270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8B1AA693-4646-30FA-F389-5E679DFACE84}"/>
                  </a:ext>
                </a:extLst>
              </p14:cNvPr>
              <p14:cNvContentPartPr/>
              <p14:nvPr/>
            </p14:nvContentPartPr>
            <p14:xfrm>
              <a:off x="7688810" y="2959068"/>
              <a:ext cx="360" cy="57240"/>
            </p14:xfrm>
          </p:contentPart>
        </mc:Choice>
        <mc:Fallback xmlns="">
          <p:pic>
            <p:nvPicPr>
              <p:cNvPr id="33" name="Ink 32">
                <a:extLst>
                  <a:ext uri="{FF2B5EF4-FFF2-40B4-BE49-F238E27FC236}">
                    <a16:creationId xmlns:a16="http://schemas.microsoft.com/office/drawing/2014/main" id="{8B1AA693-4646-30FA-F389-5E679DFACE84}"/>
                  </a:ext>
                </a:extLst>
              </p:cNvPr>
              <p:cNvPicPr/>
              <p:nvPr/>
            </p:nvPicPr>
            <p:blipFill>
              <a:blip r:embed="rId16"/>
              <a:stretch>
                <a:fillRect/>
              </a:stretch>
            </p:blipFill>
            <p:spPr>
              <a:xfrm>
                <a:off x="7679810" y="2950428"/>
                <a:ext cx="18000" cy="74880"/>
              </a:xfrm>
              <a:prstGeom prst="rect">
                <a:avLst/>
              </a:prstGeom>
            </p:spPr>
          </p:pic>
        </mc:Fallback>
      </mc:AlternateContent>
      <p:grpSp>
        <p:nvGrpSpPr>
          <p:cNvPr id="36" name="Group 35">
            <a:extLst>
              <a:ext uri="{FF2B5EF4-FFF2-40B4-BE49-F238E27FC236}">
                <a16:creationId xmlns:a16="http://schemas.microsoft.com/office/drawing/2014/main" id="{C9D7677D-C9A5-460C-DE33-9F3C96EB17AB}"/>
              </a:ext>
            </a:extLst>
          </p:cNvPr>
          <p:cNvGrpSpPr/>
          <p:nvPr/>
        </p:nvGrpSpPr>
        <p:grpSpPr>
          <a:xfrm>
            <a:off x="7668650" y="3107028"/>
            <a:ext cx="10800" cy="104760"/>
            <a:chOff x="7668650" y="3107028"/>
            <a:chExt cx="10800" cy="104760"/>
          </a:xfrm>
        </p:grpSpPr>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C8549615-3084-5604-0DDD-D999357979A2}"/>
                    </a:ext>
                  </a:extLst>
                </p14:cNvPr>
                <p14:cNvContentPartPr/>
                <p14:nvPr/>
              </p14:nvContentPartPr>
              <p14:xfrm>
                <a:off x="7675130" y="3107028"/>
                <a:ext cx="4320" cy="32760"/>
              </p14:xfrm>
            </p:contentPart>
          </mc:Choice>
          <mc:Fallback xmlns="">
            <p:pic>
              <p:nvPicPr>
                <p:cNvPr id="34" name="Ink 33">
                  <a:extLst>
                    <a:ext uri="{FF2B5EF4-FFF2-40B4-BE49-F238E27FC236}">
                      <a16:creationId xmlns:a16="http://schemas.microsoft.com/office/drawing/2014/main" id="{C8549615-3084-5604-0DDD-D999357979A2}"/>
                    </a:ext>
                  </a:extLst>
                </p:cNvPr>
                <p:cNvPicPr/>
                <p:nvPr/>
              </p:nvPicPr>
              <p:blipFill>
                <a:blip r:embed="rId18"/>
                <a:stretch>
                  <a:fillRect/>
                </a:stretch>
              </p:blipFill>
              <p:spPr>
                <a:xfrm>
                  <a:off x="7666130" y="3098028"/>
                  <a:ext cx="219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F94F190A-4CEF-211F-D70D-E1E9A83DBECE}"/>
                    </a:ext>
                  </a:extLst>
                </p14:cNvPr>
                <p14:cNvContentPartPr/>
                <p14:nvPr/>
              </p14:nvContentPartPr>
              <p14:xfrm>
                <a:off x="7668650" y="3195228"/>
                <a:ext cx="360" cy="16560"/>
              </p14:xfrm>
            </p:contentPart>
          </mc:Choice>
          <mc:Fallback xmlns="">
            <p:pic>
              <p:nvPicPr>
                <p:cNvPr id="35" name="Ink 34">
                  <a:extLst>
                    <a:ext uri="{FF2B5EF4-FFF2-40B4-BE49-F238E27FC236}">
                      <a16:creationId xmlns:a16="http://schemas.microsoft.com/office/drawing/2014/main" id="{F94F190A-4CEF-211F-D70D-E1E9A83DBECE}"/>
                    </a:ext>
                  </a:extLst>
                </p:cNvPr>
                <p:cNvPicPr/>
                <p:nvPr/>
              </p:nvPicPr>
              <p:blipFill>
                <a:blip r:embed="rId3"/>
                <a:stretch>
                  <a:fillRect/>
                </a:stretch>
              </p:blipFill>
              <p:spPr>
                <a:xfrm>
                  <a:off x="7660010" y="3186228"/>
                  <a:ext cx="18000" cy="3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37" name="Ink 36">
                <a:extLst>
                  <a:ext uri="{FF2B5EF4-FFF2-40B4-BE49-F238E27FC236}">
                    <a16:creationId xmlns:a16="http://schemas.microsoft.com/office/drawing/2014/main" id="{98FC8BD4-C136-594D-D410-3ECDDA28683B}"/>
                  </a:ext>
                </a:extLst>
              </p14:cNvPr>
              <p14:cNvContentPartPr/>
              <p14:nvPr/>
            </p14:nvContentPartPr>
            <p14:xfrm>
              <a:off x="9015770" y="1484508"/>
              <a:ext cx="21240" cy="107640"/>
            </p14:xfrm>
          </p:contentPart>
        </mc:Choice>
        <mc:Fallback xmlns="">
          <p:pic>
            <p:nvPicPr>
              <p:cNvPr id="37" name="Ink 36">
                <a:extLst>
                  <a:ext uri="{FF2B5EF4-FFF2-40B4-BE49-F238E27FC236}">
                    <a16:creationId xmlns:a16="http://schemas.microsoft.com/office/drawing/2014/main" id="{98FC8BD4-C136-594D-D410-3ECDDA28683B}"/>
                  </a:ext>
                </a:extLst>
              </p:cNvPr>
              <p:cNvPicPr/>
              <p:nvPr/>
            </p:nvPicPr>
            <p:blipFill>
              <a:blip r:embed="rId21"/>
              <a:stretch>
                <a:fillRect/>
              </a:stretch>
            </p:blipFill>
            <p:spPr>
              <a:xfrm>
                <a:off x="9007130" y="1475508"/>
                <a:ext cx="38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8" name="Ink 37">
                <a:extLst>
                  <a:ext uri="{FF2B5EF4-FFF2-40B4-BE49-F238E27FC236}">
                    <a16:creationId xmlns:a16="http://schemas.microsoft.com/office/drawing/2014/main" id="{AE0EBFAE-3CA1-2E88-D2F9-7BE432BF9366}"/>
                  </a:ext>
                </a:extLst>
              </p14:cNvPr>
              <p14:cNvContentPartPr/>
              <p14:nvPr/>
            </p14:nvContentPartPr>
            <p14:xfrm>
              <a:off x="9035930" y="1700868"/>
              <a:ext cx="360" cy="77400"/>
            </p14:xfrm>
          </p:contentPart>
        </mc:Choice>
        <mc:Fallback xmlns="">
          <p:pic>
            <p:nvPicPr>
              <p:cNvPr id="38" name="Ink 37">
                <a:extLst>
                  <a:ext uri="{FF2B5EF4-FFF2-40B4-BE49-F238E27FC236}">
                    <a16:creationId xmlns:a16="http://schemas.microsoft.com/office/drawing/2014/main" id="{AE0EBFAE-3CA1-2E88-D2F9-7BE432BF9366}"/>
                  </a:ext>
                </a:extLst>
              </p:cNvPr>
              <p:cNvPicPr/>
              <p:nvPr/>
            </p:nvPicPr>
            <p:blipFill>
              <a:blip r:embed="rId23"/>
              <a:stretch>
                <a:fillRect/>
              </a:stretch>
            </p:blipFill>
            <p:spPr>
              <a:xfrm>
                <a:off x="9026930" y="1691868"/>
                <a:ext cx="180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 name="Ink 38">
                <a:extLst>
                  <a:ext uri="{FF2B5EF4-FFF2-40B4-BE49-F238E27FC236}">
                    <a16:creationId xmlns:a16="http://schemas.microsoft.com/office/drawing/2014/main" id="{4279AB48-4F59-3E5F-167C-0B360CB3EE6B}"/>
                  </a:ext>
                </a:extLst>
              </p14:cNvPr>
              <p14:cNvContentPartPr/>
              <p14:nvPr/>
            </p14:nvContentPartPr>
            <p14:xfrm>
              <a:off x="9035930" y="1838388"/>
              <a:ext cx="10440" cy="67320"/>
            </p14:xfrm>
          </p:contentPart>
        </mc:Choice>
        <mc:Fallback xmlns="">
          <p:pic>
            <p:nvPicPr>
              <p:cNvPr id="39" name="Ink 38">
                <a:extLst>
                  <a:ext uri="{FF2B5EF4-FFF2-40B4-BE49-F238E27FC236}">
                    <a16:creationId xmlns:a16="http://schemas.microsoft.com/office/drawing/2014/main" id="{4279AB48-4F59-3E5F-167C-0B360CB3EE6B}"/>
                  </a:ext>
                </a:extLst>
              </p:cNvPr>
              <p:cNvPicPr/>
              <p:nvPr/>
            </p:nvPicPr>
            <p:blipFill>
              <a:blip r:embed="rId25"/>
              <a:stretch>
                <a:fillRect/>
              </a:stretch>
            </p:blipFill>
            <p:spPr>
              <a:xfrm>
                <a:off x="9026930" y="1829388"/>
                <a:ext cx="2808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0" name="Ink 39">
                <a:extLst>
                  <a:ext uri="{FF2B5EF4-FFF2-40B4-BE49-F238E27FC236}">
                    <a16:creationId xmlns:a16="http://schemas.microsoft.com/office/drawing/2014/main" id="{C35C8E4B-6EBF-645E-0B30-357445070EE5}"/>
                  </a:ext>
                </a:extLst>
              </p14:cNvPr>
              <p14:cNvContentPartPr/>
              <p14:nvPr/>
            </p14:nvContentPartPr>
            <p14:xfrm>
              <a:off x="6095810" y="1150428"/>
              <a:ext cx="20880" cy="119160"/>
            </p14:xfrm>
          </p:contentPart>
        </mc:Choice>
        <mc:Fallback xmlns="">
          <p:pic>
            <p:nvPicPr>
              <p:cNvPr id="40" name="Ink 39">
                <a:extLst>
                  <a:ext uri="{FF2B5EF4-FFF2-40B4-BE49-F238E27FC236}">
                    <a16:creationId xmlns:a16="http://schemas.microsoft.com/office/drawing/2014/main" id="{C35C8E4B-6EBF-645E-0B30-357445070EE5}"/>
                  </a:ext>
                </a:extLst>
              </p:cNvPr>
              <p:cNvPicPr/>
              <p:nvPr/>
            </p:nvPicPr>
            <p:blipFill>
              <a:blip r:embed="rId27"/>
              <a:stretch>
                <a:fillRect/>
              </a:stretch>
            </p:blipFill>
            <p:spPr>
              <a:xfrm>
                <a:off x="6087170" y="1141428"/>
                <a:ext cx="385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0" name="Ink 49">
                <a:extLst>
                  <a:ext uri="{FF2B5EF4-FFF2-40B4-BE49-F238E27FC236}">
                    <a16:creationId xmlns:a16="http://schemas.microsoft.com/office/drawing/2014/main" id="{5E86E125-89EA-1E26-D3D2-A306D85767AD}"/>
                  </a:ext>
                </a:extLst>
              </p14:cNvPr>
              <p14:cNvContentPartPr/>
              <p14:nvPr/>
            </p14:nvContentPartPr>
            <p14:xfrm>
              <a:off x="6115610" y="1386228"/>
              <a:ext cx="360" cy="10080"/>
            </p14:xfrm>
          </p:contentPart>
        </mc:Choice>
        <mc:Fallback xmlns="">
          <p:pic>
            <p:nvPicPr>
              <p:cNvPr id="50" name="Ink 49">
                <a:extLst>
                  <a:ext uri="{FF2B5EF4-FFF2-40B4-BE49-F238E27FC236}">
                    <a16:creationId xmlns:a16="http://schemas.microsoft.com/office/drawing/2014/main" id="{5E86E125-89EA-1E26-D3D2-A306D85767AD}"/>
                  </a:ext>
                </a:extLst>
              </p:cNvPr>
              <p:cNvPicPr/>
              <p:nvPr/>
            </p:nvPicPr>
            <p:blipFill>
              <a:blip r:embed="rId3"/>
              <a:stretch>
                <a:fillRect/>
              </a:stretch>
            </p:blipFill>
            <p:spPr>
              <a:xfrm>
                <a:off x="6106610" y="1377588"/>
                <a:ext cx="18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id="{B5DB04FD-AB51-ADEF-2FB6-3C2CD626EFE3}"/>
                  </a:ext>
                </a:extLst>
              </p14:cNvPr>
              <p14:cNvContentPartPr/>
              <p14:nvPr/>
            </p14:nvContentPartPr>
            <p14:xfrm>
              <a:off x="6115610" y="1553628"/>
              <a:ext cx="360" cy="36360"/>
            </p14:xfrm>
          </p:contentPart>
        </mc:Choice>
        <mc:Fallback xmlns="">
          <p:pic>
            <p:nvPicPr>
              <p:cNvPr id="51" name="Ink 50">
                <a:extLst>
                  <a:ext uri="{FF2B5EF4-FFF2-40B4-BE49-F238E27FC236}">
                    <a16:creationId xmlns:a16="http://schemas.microsoft.com/office/drawing/2014/main" id="{B5DB04FD-AB51-ADEF-2FB6-3C2CD626EFE3}"/>
                  </a:ext>
                </a:extLst>
              </p:cNvPr>
              <p:cNvPicPr/>
              <p:nvPr/>
            </p:nvPicPr>
            <p:blipFill>
              <a:blip r:embed="rId30"/>
              <a:stretch>
                <a:fillRect/>
              </a:stretch>
            </p:blipFill>
            <p:spPr>
              <a:xfrm>
                <a:off x="6106610" y="1544628"/>
                <a:ext cx="18000" cy="54000"/>
              </a:xfrm>
              <a:prstGeom prst="rect">
                <a:avLst/>
              </a:prstGeom>
            </p:spPr>
          </p:pic>
        </mc:Fallback>
      </mc:AlternateContent>
      <p:grpSp>
        <p:nvGrpSpPr>
          <p:cNvPr id="54" name="Group 53">
            <a:extLst>
              <a:ext uri="{FF2B5EF4-FFF2-40B4-BE49-F238E27FC236}">
                <a16:creationId xmlns:a16="http://schemas.microsoft.com/office/drawing/2014/main" id="{3FBF490A-129D-40BF-BFB2-3A8C22386EE5}"/>
              </a:ext>
            </a:extLst>
          </p:cNvPr>
          <p:cNvGrpSpPr/>
          <p:nvPr/>
        </p:nvGrpSpPr>
        <p:grpSpPr>
          <a:xfrm>
            <a:off x="6115610" y="1691148"/>
            <a:ext cx="6480" cy="135720"/>
            <a:chOff x="6115610" y="1691148"/>
            <a:chExt cx="6480" cy="135720"/>
          </a:xfrm>
        </p:grpSpPr>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id="{1929451A-8DFE-9D98-E513-9FC45F14BB8E}"/>
                    </a:ext>
                  </a:extLst>
                </p14:cNvPr>
                <p14:cNvContentPartPr/>
                <p14:nvPr/>
              </p14:nvContentPartPr>
              <p14:xfrm>
                <a:off x="6115610" y="1691148"/>
                <a:ext cx="360" cy="56880"/>
              </p14:xfrm>
            </p:contentPart>
          </mc:Choice>
          <mc:Fallback xmlns="">
            <p:pic>
              <p:nvPicPr>
                <p:cNvPr id="52" name="Ink 51">
                  <a:extLst>
                    <a:ext uri="{FF2B5EF4-FFF2-40B4-BE49-F238E27FC236}">
                      <a16:creationId xmlns:a16="http://schemas.microsoft.com/office/drawing/2014/main" id="{1929451A-8DFE-9D98-E513-9FC45F14BB8E}"/>
                    </a:ext>
                  </a:extLst>
                </p:cNvPr>
                <p:cNvPicPr/>
                <p:nvPr/>
              </p:nvPicPr>
              <p:blipFill>
                <a:blip r:embed="rId16"/>
                <a:stretch>
                  <a:fillRect/>
                </a:stretch>
              </p:blipFill>
              <p:spPr>
                <a:xfrm>
                  <a:off x="6106610" y="1682148"/>
                  <a:ext cx="180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3" name="Ink 52">
                  <a:extLst>
                    <a:ext uri="{FF2B5EF4-FFF2-40B4-BE49-F238E27FC236}">
                      <a16:creationId xmlns:a16="http://schemas.microsoft.com/office/drawing/2014/main" id="{93BDDD2E-D323-2327-4D64-2E50163E5482}"/>
                    </a:ext>
                  </a:extLst>
                </p14:cNvPr>
                <p14:cNvContentPartPr/>
                <p14:nvPr/>
              </p14:nvContentPartPr>
              <p14:xfrm>
                <a:off x="6115610" y="1808868"/>
                <a:ext cx="6480" cy="18000"/>
              </p14:xfrm>
            </p:contentPart>
          </mc:Choice>
          <mc:Fallback xmlns="">
            <p:pic>
              <p:nvPicPr>
                <p:cNvPr id="53" name="Ink 52">
                  <a:extLst>
                    <a:ext uri="{FF2B5EF4-FFF2-40B4-BE49-F238E27FC236}">
                      <a16:creationId xmlns:a16="http://schemas.microsoft.com/office/drawing/2014/main" id="{93BDDD2E-D323-2327-4D64-2E50163E5482}"/>
                    </a:ext>
                  </a:extLst>
                </p:cNvPr>
                <p:cNvPicPr/>
                <p:nvPr/>
              </p:nvPicPr>
              <p:blipFill>
                <a:blip r:embed="rId33"/>
                <a:stretch>
                  <a:fillRect/>
                </a:stretch>
              </p:blipFill>
              <p:spPr>
                <a:xfrm>
                  <a:off x="6106610" y="1800228"/>
                  <a:ext cx="24120" cy="35640"/>
                </a:xfrm>
                <a:prstGeom prst="rect">
                  <a:avLst/>
                </a:prstGeom>
              </p:spPr>
            </p:pic>
          </mc:Fallback>
        </mc:AlternateContent>
      </p:grpSp>
    </p:spTree>
    <p:extLst>
      <p:ext uri="{BB962C8B-B14F-4D97-AF65-F5344CB8AC3E}">
        <p14:creationId xmlns:p14="http://schemas.microsoft.com/office/powerpoint/2010/main" val="1405567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1C541E-A18A-3118-A453-EC77073E4E36}"/>
              </a:ext>
            </a:extLst>
          </p:cNvPr>
          <p:cNvSpPr txBox="1"/>
          <p:nvPr/>
        </p:nvSpPr>
        <p:spPr>
          <a:xfrm>
            <a:off x="776749" y="2696185"/>
            <a:ext cx="10766323" cy="1200329"/>
          </a:xfrm>
          <a:prstGeom prst="rect">
            <a:avLst/>
          </a:prstGeom>
          <a:noFill/>
        </p:spPr>
        <p:txBody>
          <a:bodyPr wrap="square">
            <a:spAutoFit/>
          </a:bodyPr>
          <a:lstStyle/>
          <a:p>
            <a:r>
              <a:rPr lang="en-US" sz="7200" dirty="0" err="1"/>
              <a:t>SymmetricBlockCipherCtx</a:t>
            </a:r>
            <a:endParaRPr lang="en-US" sz="7200" dirty="0"/>
          </a:p>
        </p:txBody>
      </p:sp>
      <p:sp>
        <p:nvSpPr>
          <p:cNvPr id="5" name="TextBox 4">
            <a:extLst>
              <a:ext uri="{FF2B5EF4-FFF2-40B4-BE49-F238E27FC236}">
                <a16:creationId xmlns:a16="http://schemas.microsoft.com/office/drawing/2014/main" id="{947728A3-F9E6-DED6-3BAD-C4F85FA887EC}"/>
              </a:ext>
            </a:extLst>
          </p:cNvPr>
          <p:cNvSpPr txBox="1"/>
          <p:nvPr/>
        </p:nvSpPr>
        <p:spPr>
          <a:xfrm>
            <a:off x="1730477" y="5508211"/>
            <a:ext cx="6096000" cy="369332"/>
          </a:xfrm>
          <a:prstGeom prst="rect">
            <a:avLst/>
          </a:prstGeom>
          <a:noFill/>
        </p:spPr>
        <p:txBody>
          <a:bodyPr wrap="square">
            <a:spAutoFit/>
          </a:bodyPr>
          <a:lstStyle/>
          <a:p>
            <a:r>
              <a:rPr lang="en-US" sz="1800" b="0" i="0" dirty="0">
                <a:solidFill>
                  <a:srgbClr val="000000"/>
                </a:solidFill>
                <a:effectLst/>
                <a:highlight>
                  <a:srgbClr val="FFFF00"/>
                </a:highlight>
                <a:latin typeface="NimbusSanL-Regu"/>
              </a:rPr>
              <a:t>implement symmetric block cipher algorithms</a:t>
            </a:r>
            <a:endParaRPr lang="en-US" dirty="0">
              <a:highlight>
                <a:srgbClr val="FFFF00"/>
              </a:highlight>
            </a:endParaRPr>
          </a:p>
        </p:txBody>
      </p:sp>
    </p:spTree>
    <p:extLst>
      <p:ext uri="{BB962C8B-B14F-4D97-AF65-F5344CB8AC3E}">
        <p14:creationId xmlns:p14="http://schemas.microsoft.com/office/powerpoint/2010/main" val="1837427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32C977-AFF7-5D3D-FE1E-E7D8AF5AF4DC}"/>
              </a:ext>
            </a:extLst>
          </p:cNvPr>
          <p:cNvSpPr txBox="1"/>
          <p:nvPr/>
        </p:nvSpPr>
        <p:spPr>
          <a:xfrm>
            <a:off x="3008671" y="147483"/>
            <a:ext cx="7344696" cy="923330"/>
          </a:xfrm>
          <a:prstGeom prst="rect">
            <a:avLst/>
          </a:prstGeom>
          <a:noFill/>
        </p:spPr>
        <p:txBody>
          <a:bodyPr wrap="square">
            <a:spAutoFit/>
          </a:bodyPr>
          <a:lstStyle/>
          <a:p>
            <a:r>
              <a:rPr lang="en-US" sz="5400" b="0" i="0" dirty="0" err="1">
                <a:effectLst/>
                <a:latin typeface="ui-monospace"/>
              </a:rPr>
              <a:t>dpkg</a:t>
            </a:r>
            <a:r>
              <a:rPr lang="en-US" sz="5400" b="0" i="0" dirty="0">
                <a:effectLst/>
                <a:latin typeface="ui-monospace"/>
              </a:rPr>
              <a:t> -L </a:t>
            </a:r>
            <a:r>
              <a:rPr lang="en-US" sz="5400" b="0" i="0" dirty="0" err="1">
                <a:effectLst/>
                <a:latin typeface="ui-monospace"/>
              </a:rPr>
              <a:t>libcrypto</a:t>
            </a:r>
            <a:r>
              <a:rPr lang="en-US" sz="5400" b="0" i="0" dirty="0">
                <a:effectLst/>
                <a:latin typeface="ui-monospace"/>
              </a:rPr>
              <a:t>++-dev</a:t>
            </a:r>
            <a:endParaRPr lang="en-US" sz="5400" dirty="0"/>
          </a:p>
        </p:txBody>
      </p:sp>
      <p:pic>
        <p:nvPicPr>
          <p:cNvPr id="7" name="Picture 6">
            <a:extLst>
              <a:ext uri="{FF2B5EF4-FFF2-40B4-BE49-F238E27FC236}">
                <a16:creationId xmlns:a16="http://schemas.microsoft.com/office/drawing/2014/main" id="{0990D22D-B08E-7041-58BC-2DD1C49F600A}"/>
              </a:ext>
            </a:extLst>
          </p:cNvPr>
          <p:cNvPicPr>
            <a:picLocks noChangeAspect="1"/>
          </p:cNvPicPr>
          <p:nvPr/>
        </p:nvPicPr>
        <p:blipFill rotWithShape="1">
          <a:blip r:embed="rId2"/>
          <a:srcRect l="1855" t="19498" r="68951" b="24158"/>
          <a:stretch/>
        </p:blipFill>
        <p:spPr>
          <a:xfrm>
            <a:off x="363794" y="1759974"/>
            <a:ext cx="3559278" cy="3864079"/>
          </a:xfrm>
          <a:prstGeom prst="rect">
            <a:avLst/>
          </a:prstGeom>
        </p:spPr>
      </p:pic>
      <p:pic>
        <p:nvPicPr>
          <p:cNvPr id="10" name="Picture 9">
            <a:extLst>
              <a:ext uri="{FF2B5EF4-FFF2-40B4-BE49-F238E27FC236}">
                <a16:creationId xmlns:a16="http://schemas.microsoft.com/office/drawing/2014/main" id="{82869AF3-7CAF-4151-8BA3-E94D39D2A766}"/>
              </a:ext>
            </a:extLst>
          </p:cNvPr>
          <p:cNvPicPr>
            <a:picLocks noChangeAspect="1"/>
          </p:cNvPicPr>
          <p:nvPr/>
        </p:nvPicPr>
        <p:blipFill rotWithShape="1">
          <a:blip r:embed="rId3"/>
          <a:srcRect l="1775" t="26236" r="63790" b="24301"/>
          <a:stretch/>
        </p:blipFill>
        <p:spPr>
          <a:xfrm>
            <a:off x="4748982" y="2851354"/>
            <a:ext cx="4198374" cy="3392130"/>
          </a:xfrm>
          <a:prstGeom prst="rect">
            <a:avLst/>
          </a:prstGeom>
        </p:spPr>
      </p:pic>
      <p:cxnSp>
        <p:nvCxnSpPr>
          <p:cNvPr id="12" name="Straight Arrow Connector 11">
            <a:extLst>
              <a:ext uri="{FF2B5EF4-FFF2-40B4-BE49-F238E27FC236}">
                <a16:creationId xmlns:a16="http://schemas.microsoft.com/office/drawing/2014/main" id="{0651BCC2-6020-DC06-E834-C8129F59A0E5}"/>
              </a:ext>
            </a:extLst>
          </p:cNvPr>
          <p:cNvCxnSpPr/>
          <p:nvPr/>
        </p:nvCxnSpPr>
        <p:spPr>
          <a:xfrm flipH="1">
            <a:off x="2172929" y="2438400"/>
            <a:ext cx="1356852"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F676CA9-920C-EA08-2758-3BEAE31A2F25}"/>
              </a:ext>
            </a:extLst>
          </p:cNvPr>
          <p:cNvCxnSpPr/>
          <p:nvPr/>
        </p:nvCxnSpPr>
        <p:spPr>
          <a:xfrm flipH="1">
            <a:off x="6789175" y="4006646"/>
            <a:ext cx="1356852"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3103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24E613-B343-B64D-8032-F92F5BBC4EA1}"/>
              </a:ext>
            </a:extLst>
          </p:cNvPr>
          <p:cNvPicPr>
            <a:picLocks noChangeAspect="1"/>
          </p:cNvPicPr>
          <p:nvPr/>
        </p:nvPicPr>
        <p:blipFill rotWithShape="1">
          <a:blip r:embed="rId2"/>
          <a:srcRect l="5249" t="62667" r="17653" b="32493"/>
          <a:stretch/>
        </p:blipFill>
        <p:spPr>
          <a:xfrm>
            <a:off x="106680" y="2072640"/>
            <a:ext cx="12085320" cy="426720"/>
          </a:xfrm>
          <a:prstGeom prst="rect">
            <a:avLst/>
          </a:prstGeom>
        </p:spPr>
      </p:pic>
      <p:pic>
        <p:nvPicPr>
          <p:cNvPr id="9" name="Picture 8">
            <a:extLst>
              <a:ext uri="{FF2B5EF4-FFF2-40B4-BE49-F238E27FC236}">
                <a16:creationId xmlns:a16="http://schemas.microsoft.com/office/drawing/2014/main" id="{53B5C2F6-B035-569B-345B-54F37A1C61A0}"/>
              </a:ext>
            </a:extLst>
          </p:cNvPr>
          <p:cNvPicPr>
            <a:picLocks noChangeAspect="1"/>
          </p:cNvPicPr>
          <p:nvPr/>
        </p:nvPicPr>
        <p:blipFill rotWithShape="1">
          <a:blip r:embed="rId3"/>
          <a:srcRect l="3695" t="26888" r="60375" b="59860"/>
          <a:stretch/>
        </p:blipFill>
        <p:spPr>
          <a:xfrm>
            <a:off x="193040" y="182879"/>
            <a:ext cx="5632268" cy="1168401"/>
          </a:xfrm>
          <a:prstGeom prst="rect">
            <a:avLst/>
          </a:prstGeom>
        </p:spPr>
      </p:pic>
      <p:pic>
        <p:nvPicPr>
          <p:cNvPr id="11" name="Picture 10">
            <a:extLst>
              <a:ext uri="{FF2B5EF4-FFF2-40B4-BE49-F238E27FC236}">
                <a16:creationId xmlns:a16="http://schemas.microsoft.com/office/drawing/2014/main" id="{FF8FE47A-629A-8919-07A2-61642503B69F}"/>
              </a:ext>
            </a:extLst>
          </p:cNvPr>
          <p:cNvPicPr>
            <a:picLocks noChangeAspect="1"/>
          </p:cNvPicPr>
          <p:nvPr/>
        </p:nvPicPr>
        <p:blipFill rotWithShape="1">
          <a:blip r:embed="rId4"/>
          <a:srcRect l="4514" t="43556" r="63250" b="50682"/>
          <a:stretch/>
        </p:blipFill>
        <p:spPr>
          <a:xfrm>
            <a:off x="254000" y="3942080"/>
            <a:ext cx="5053148" cy="508000"/>
          </a:xfrm>
          <a:prstGeom prst="rect">
            <a:avLst/>
          </a:prstGeom>
        </p:spPr>
      </p:pic>
      <p:pic>
        <p:nvPicPr>
          <p:cNvPr id="2" name="Picture 1">
            <a:extLst>
              <a:ext uri="{FF2B5EF4-FFF2-40B4-BE49-F238E27FC236}">
                <a16:creationId xmlns:a16="http://schemas.microsoft.com/office/drawing/2014/main" id="{4C55F789-D35C-558E-1297-A3A81101D3DF}"/>
              </a:ext>
            </a:extLst>
          </p:cNvPr>
          <p:cNvPicPr>
            <a:picLocks noChangeAspect="1"/>
          </p:cNvPicPr>
          <p:nvPr/>
        </p:nvPicPr>
        <p:blipFill rotWithShape="1">
          <a:blip r:embed="rId5"/>
          <a:srcRect l="3724" t="47868" r="62661" b="36201"/>
          <a:stretch/>
        </p:blipFill>
        <p:spPr>
          <a:xfrm>
            <a:off x="2930013" y="4267200"/>
            <a:ext cx="8615574" cy="2296815"/>
          </a:xfrm>
          <a:prstGeom prst="rect">
            <a:avLst/>
          </a:prstGeom>
        </p:spPr>
      </p:pic>
    </p:spTree>
    <p:extLst>
      <p:ext uri="{BB962C8B-B14F-4D97-AF65-F5344CB8AC3E}">
        <p14:creationId xmlns:p14="http://schemas.microsoft.com/office/powerpoint/2010/main" val="3834844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ACB7F2-8185-1D62-516A-69E5B20D7FF4}"/>
              </a:ext>
            </a:extLst>
          </p:cNvPr>
          <p:cNvPicPr>
            <a:picLocks noChangeAspect="1"/>
          </p:cNvPicPr>
          <p:nvPr/>
        </p:nvPicPr>
        <p:blipFill rotWithShape="1">
          <a:blip r:embed="rId2"/>
          <a:srcRect l="17000" t="37333" r="36625" b="39556"/>
          <a:stretch/>
        </p:blipFill>
        <p:spPr>
          <a:xfrm>
            <a:off x="543658" y="655320"/>
            <a:ext cx="10764422" cy="3017520"/>
          </a:xfrm>
          <a:prstGeom prst="rect">
            <a:avLst/>
          </a:prstGeom>
        </p:spPr>
      </p:pic>
    </p:spTree>
    <p:extLst>
      <p:ext uri="{BB962C8B-B14F-4D97-AF65-F5344CB8AC3E}">
        <p14:creationId xmlns:p14="http://schemas.microsoft.com/office/powerpoint/2010/main" val="266980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C69B0-2751-2628-C9AD-67F1444DEE45}"/>
              </a:ext>
            </a:extLst>
          </p:cNvPr>
          <p:cNvSpPr txBox="1"/>
          <p:nvPr/>
        </p:nvSpPr>
        <p:spPr>
          <a:xfrm>
            <a:off x="561420" y="379071"/>
            <a:ext cx="10835149" cy="6186309"/>
          </a:xfrm>
          <a:prstGeom prst="rect">
            <a:avLst/>
          </a:prstGeom>
          <a:noFill/>
        </p:spPr>
        <p:txBody>
          <a:bodyPr wrap="square">
            <a:spAutoFit/>
          </a:bodyPr>
          <a:lstStyle/>
          <a:p>
            <a:pPr marL="285750" indent="-285750">
              <a:buFont typeface="Arial" panose="020B0604020202020204" pitchFamily="34" charset="0"/>
              <a:buChar char="•"/>
            </a:pPr>
            <a:r>
              <a:rPr lang="en-US" sz="3200" b="0" i="0" dirty="0" err="1">
                <a:effectLst/>
                <a:latin typeface="NimbusMonL-Regu"/>
              </a:rPr>
              <a:t>SymmetricBlockCipherCtx</a:t>
            </a:r>
            <a:endParaRPr lang="en-US" sz="3200" b="0" i="0" dirty="0">
              <a:effectLst/>
              <a:latin typeface="NimbusMonL-Regu"/>
            </a:endParaRPr>
          </a:p>
          <a:p>
            <a:endParaRPr lang="en-US" sz="2400" b="0" i="0" dirty="0">
              <a:effectLst/>
              <a:latin typeface="NimbusMonL-Regu"/>
            </a:endParaRPr>
          </a:p>
          <a:p>
            <a:pPr marL="742950" lvl="1" indent="-285750">
              <a:buFont typeface="Arial" panose="020B0604020202020204" pitchFamily="34" charset="0"/>
              <a:buChar char="•"/>
            </a:pPr>
            <a:r>
              <a:rPr lang="en-US" sz="2000" dirty="0">
                <a:latin typeface="NimbusMonL-Regu"/>
              </a:rPr>
              <a:t>Its object related only one algorithm of Symmetric block cipher algorithms</a:t>
            </a:r>
          </a:p>
          <a:p>
            <a:pPr marL="742950" lvl="1" indent="-285750">
              <a:buFont typeface="Arial" panose="020B0604020202020204" pitchFamily="34" charset="0"/>
              <a:buChar char="•"/>
            </a:pPr>
            <a:endParaRPr lang="en-US" sz="2000" b="0" i="0" dirty="0">
              <a:effectLst/>
              <a:latin typeface="NimbusMonL-Regu"/>
            </a:endParaRPr>
          </a:p>
          <a:p>
            <a:pPr marL="742950" lvl="1" indent="-285750">
              <a:buFont typeface="Arial" panose="020B0604020202020204" pitchFamily="34" charset="0"/>
              <a:buChar char="•"/>
            </a:pPr>
            <a:r>
              <a:rPr lang="en-US" sz="2000" dirty="0">
                <a:latin typeface="NimbusMonL-Regu"/>
              </a:rPr>
              <a:t>has member functions</a:t>
            </a:r>
          </a:p>
          <a:p>
            <a:pPr marL="1200150" lvl="2" indent="-285750">
              <a:buFont typeface="Arial" panose="020B0604020202020204" pitchFamily="34" charset="0"/>
              <a:buChar char="•"/>
            </a:pPr>
            <a:r>
              <a:rPr lang="en-US" sz="2000" b="0" i="0" dirty="0" err="1">
                <a:effectLst/>
                <a:highlight>
                  <a:srgbClr val="FFFF00"/>
                </a:highlight>
                <a:latin typeface="NimbusMonL-Regu"/>
              </a:rPr>
              <a:t>SetKey</a:t>
            </a:r>
            <a:r>
              <a:rPr lang="en-US" sz="2000" b="0" i="0" dirty="0">
                <a:effectLst/>
                <a:latin typeface="NimbusMonL-Regu"/>
              </a:rPr>
              <a:t> </a:t>
            </a:r>
            <a:endParaRPr lang="en-US" sz="2000" b="0" i="0" dirty="0">
              <a:effectLst/>
              <a:latin typeface="NimbusSanL-Regu"/>
            </a:endParaRPr>
          </a:p>
          <a:p>
            <a:pPr marL="1657350" lvl="3" indent="-285750">
              <a:buFont typeface="Arial" panose="020B0604020202020204" pitchFamily="34" charset="0"/>
              <a:buChar char="•"/>
            </a:pPr>
            <a:r>
              <a:rPr lang="en-US" sz="2000" b="0" i="0" dirty="0">
                <a:effectLst/>
                <a:latin typeface="NimbusSanL-Regu"/>
              </a:rPr>
              <a:t>Takes object of class </a:t>
            </a:r>
            <a:r>
              <a:rPr lang="en-US" sz="2000" b="0" i="0" dirty="0" err="1">
                <a:effectLst/>
                <a:latin typeface="NimbusMonL-Regu"/>
              </a:rPr>
              <a:t>CryptoTransform</a:t>
            </a:r>
            <a:r>
              <a:rPr lang="en-US" sz="2000" dirty="0">
                <a:latin typeface="NimbusMonL-Regu"/>
              </a:rPr>
              <a:t> </a:t>
            </a:r>
            <a:endParaRPr lang="en-US" sz="2000" b="0" i="0" dirty="0">
              <a:effectLst/>
              <a:latin typeface="NimbusSanL-Regu"/>
            </a:endParaRPr>
          </a:p>
          <a:p>
            <a:pPr marL="2114550" lvl="4" indent="-285750">
              <a:buFont typeface="Arial" panose="020B0604020202020204" pitchFamily="34" charset="0"/>
              <a:buChar char="•"/>
            </a:pPr>
            <a:r>
              <a:rPr lang="en-US" sz="2000" b="0" i="0" dirty="0">
                <a:effectLst/>
                <a:latin typeface="NimbusSanL-Regu"/>
              </a:rPr>
              <a:t>To configure th</a:t>
            </a:r>
            <a:r>
              <a:rPr lang="en-US" sz="2000" dirty="0">
                <a:latin typeface="NimbusSanL-Regu"/>
              </a:rPr>
              <a:t>is</a:t>
            </a:r>
            <a:r>
              <a:rPr lang="en-US" sz="2000" b="0" i="0" dirty="0">
                <a:effectLst/>
                <a:latin typeface="NimbusSanL-Regu"/>
              </a:rPr>
              <a:t> context is for encryption or decryption</a:t>
            </a:r>
            <a:endParaRPr lang="en-US" sz="2000" b="0" i="0" dirty="0">
              <a:effectLst/>
              <a:latin typeface="NimbusMonL-Regu"/>
            </a:endParaRPr>
          </a:p>
          <a:p>
            <a:pPr marL="1657350" lvl="3" indent="-285750">
              <a:buFont typeface="Arial" panose="020B0604020202020204" pitchFamily="34" charset="0"/>
              <a:buChar char="•"/>
            </a:pPr>
            <a:r>
              <a:rPr lang="en-US" sz="2000" dirty="0">
                <a:latin typeface="NimbusMonL-Regu"/>
              </a:rPr>
              <a:t>Takes object of class </a:t>
            </a:r>
            <a:r>
              <a:rPr lang="en-US" sz="2000" b="0" i="0" dirty="0" err="1">
                <a:effectLst/>
                <a:latin typeface="NimbusMonL-Regu"/>
              </a:rPr>
              <a:t>SymmetricKey</a:t>
            </a:r>
            <a:endParaRPr lang="en-US" sz="2000" dirty="0"/>
          </a:p>
          <a:p>
            <a:pPr marL="1657350" lvl="3" indent="-285750">
              <a:buFont typeface="Arial" panose="020B0604020202020204" pitchFamily="34" charset="0"/>
              <a:buChar char="•"/>
            </a:pPr>
            <a:endParaRPr lang="en-US" sz="2000" b="0" i="0" dirty="0">
              <a:effectLst/>
              <a:latin typeface="NimbusMonL-Regu"/>
            </a:endParaRPr>
          </a:p>
          <a:p>
            <a:pPr marL="1200150" lvl="2" indent="-285750">
              <a:buFont typeface="Arial" panose="020B0604020202020204" pitchFamily="34" charset="0"/>
              <a:buChar char="•"/>
            </a:pPr>
            <a:r>
              <a:rPr lang="en-US" sz="2000" b="0" i="0" dirty="0" err="1">
                <a:effectLst/>
                <a:highlight>
                  <a:srgbClr val="FFFF00"/>
                </a:highlight>
                <a:latin typeface="NimbusMonL-Regu"/>
              </a:rPr>
              <a:t>GetTransformation</a:t>
            </a:r>
            <a:r>
              <a:rPr lang="en-US" sz="2000" b="0" i="0" dirty="0">
                <a:effectLst/>
                <a:latin typeface="NimbusMonL-Regu"/>
              </a:rPr>
              <a:t> </a:t>
            </a:r>
          </a:p>
          <a:p>
            <a:pPr marL="1657350" lvl="3" indent="-285750">
              <a:buFont typeface="Arial" panose="020B0604020202020204" pitchFamily="34" charset="0"/>
              <a:buChar char="•"/>
            </a:pPr>
            <a:r>
              <a:rPr lang="en-US" sz="2000" b="0" i="0" dirty="0">
                <a:effectLst/>
                <a:latin typeface="NimbusSanL-Regu"/>
              </a:rPr>
              <a:t>return the </a:t>
            </a:r>
            <a:r>
              <a:rPr lang="en-US" sz="2000" b="0" i="0" dirty="0" err="1">
                <a:effectLst/>
                <a:latin typeface="NimbusMonL-Regu"/>
              </a:rPr>
              <a:t>CryptoTransform</a:t>
            </a:r>
            <a:r>
              <a:rPr lang="en-US" sz="2000" b="0" i="0" dirty="0">
                <a:effectLst/>
                <a:latin typeface="NimbusMonL-Regu"/>
              </a:rPr>
              <a:t> </a:t>
            </a:r>
            <a:r>
              <a:rPr lang="en-US" sz="2000" b="0" i="0" dirty="0">
                <a:effectLst/>
                <a:latin typeface="NimbusSanL-Regu"/>
              </a:rPr>
              <a:t>that was provided in the last valid call to </a:t>
            </a:r>
            <a:r>
              <a:rPr lang="en-US" sz="2000" b="0" i="0" dirty="0" err="1">
                <a:effectLst/>
                <a:latin typeface="NimbusMonL-Regu"/>
              </a:rPr>
              <a:t>SetKey</a:t>
            </a:r>
            <a:r>
              <a:rPr lang="en-US" sz="2000" b="0" i="0" dirty="0">
                <a:effectLst/>
                <a:latin typeface="NimbusSanL-Regu"/>
              </a:rPr>
              <a:t>.</a:t>
            </a:r>
            <a:r>
              <a:rPr lang="en-US" sz="2000" dirty="0"/>
              <a:t> </a:t>
            </a:r>
          </a:p>
          <a:p>
            <a:pPr marL="1657350" lvl="3" indent="-285750">
              <a:buFont typeface="Arial" panose="020B0604020202020204" pitchFamily="34" charset="0"/>
              <a:buChar char="•"/>
            </a:pPr>
            <a:endParaRPr lang="en-US" sz="2000" b="0" i="0" dirty="0">
              <a:effectLst/>
              <a:latin typeface="NimbusMonL-Regu"/>
            </a:endParaRPr>
          </a:p>
          <a:p>
            <a:pPr marL="1200150" lvl="2" indent="-285750">
              <a:buFont typeface="Arial" panose="020B0604020202020204" pitchFamily="34" charset="0"/>
              <a:buChar char="•"/>
            </a:pPr>
            <a:r>
              <a:rPr lang="en-US" sz="2000" b="0" i="0" dirty="0" err="1">
                <a:effectLst/>
                <a:highlight>
                  <a:srgbClr val="FFFF00"/>
                </a:highlight>
                <a:latin typeface="NimbusMonL-Regu"/>
              </a:rPr>
              <a:t>GetCryptoService</a:t>
            </a:r>
            <a:r>
              <a:rPr lang="en-US" sz="2000" b="0" i="0" dirty="0">
                <a:effectLst/>
                <a:latin typeface="NimbusMonL-Regu"/>
              </a:rPr>
              <a:t> </a:t>
            </a:r>
            <a:endParaRPr lang="en-US" sz="2000" b="0" i="0" dirty="0">
              <a:effectLst/>
              <a:latin typeface="NimbusSanL-Regu"/>
            </a:endParaRPr>
          </a:p>
          <a:p>
            <a:pPr marL="1657350" lvl="3" indent="-285750">
              <a:buFont typeface="Arial" panose="020B0604020202020204" pitchFamily="34" charset="0"/>
              <a:buChar char="•"/>
            </a:pPr>
            <a:r>
              <a:rPr lang="en-US" sz="2000" b="0" i="0" dirty="0">
                <a:effectLst/>
                <a:latin typeface="NimbusSanL-Regu"/>
              </a:rPr>
              <a:t>return a unique pointer to</a:t>
            </a:r>
            <a:r>
              <a:rPr lang="en-US" sz="2000" dirty="0">
                <a:latin typeface="NimbusSanL-Regu"/>
              </a:rPr>
              <a:t> </a:t>
            </a:r>
            <a:r>
              <a:rPr lang="en-US" sz="2000" b="0" i="0" dirty="0" err="1">
                <a:effectLst/>
                <a:latin typeface="NimbusMonL-Regu"/>
              </a:rPr>
              <a:t>CryptoService</a:t>
            </a:r>
            <a:r>
              <a:rPr lang="en-US" sz="2000" b="0" i="0" dirty="0">
                <a:effectLst/>
                <a:latin typeface="NimbusMonL-Regu"/>
              </a:rPr>
              <a:t> </a:t>
            </a:r>
            <a:r>
              <a:rPr lang="en-US" sz="2000" b="0" i="0" dirty="0">
                <a:effectLst/>
                <a:latin typeface="NimbusSanL-Regu"/>
              </a:rPr>
              <a:t>associated with this context.</a:t>
            </a:r>
            <a:r>
              <a:rPr lang="en-US" sz="2000" dirty="0"/>
              <a:t> </a:t>
            </a:r>
          </a:p>
          <a:p>
            <a:pPr marL="1657350" lvl="3" indent="-285750">
              <a:buFont typeface="Arial" panose="020B0604020202020204" pitchFamily="34" charset="0"/>
              <a:buChar char="•"/>
            </a:pPr>
            <a:endParaRPr lang="en-US" sz="2000" b="0" i="0" dirty="0">
              <a:effectLst/>
              <a:latin typeface="NimbusMonL-Regu"/>
            </a:endParaRPr>
          </a:p>
          <a:p>
            <a:pPr marL="1200150" lvl="2" indent="-285750">
              <a:buFont typeface="Arial" panose="020B0604020202020204" pitchFamily="34" charset="0"/>
              <a:buChar char="•"/>
            </a:pPr>
            <a:r>
              <a:rPr lang="en-US" sz="2000" b="0" i="0" dirty="0" err="1">
                <a:effectLst/>
                <a:highlight>
                  <a:srgbClr val="FFFF00"/>
                </a:highlight>
                <a:latin typeface="NimbusMonL-Regu"/>
              </a:rPr>
              <a:t>ProcessBlock</a:t>
            </a:r>
            <a:r>
              <a:rPr lang="en-US" sz="2000" b="0" i="0" dirty="0">
                <a:effectLst/>
                <a:latin typeface="NimbusMonL-Regu"/>
              </a:rPr>
              <a:t> </a:t>
            </a:r>
            <a:endParaRPr lang="en-US" sz="2000" b="0" i="0" dirty="0">
              <a:effectLst/>
              <a:latin typeface="NimbusSanL-Regu"/>
            </a:endParaRPr>
          </a:p>
          <a:p>
            <a:pPr marL="1657350" lvl="3" indent="-285750">
              <a:buFont typeface="Arial" panose="020B0604020202020204" pitchFamily="34" charset="0"/>
              <a:buChar char="•"/>
            </a:pPr>
            <a:r>
              <a:rPr lang="en-US" sz="2000" b="0" i="0" dirty="0">
                <a:effectLst/>
                <a:latin typeface="NimbusSanL-Regu"/>
              </a:rPr>
              <a:t>apply the configured transformation (encryption or decryption) to the provided </a:t>
            </a:r>
            <a:r>
              <a:rPr lang="en-US" sz="2000" b="0" i="0" dirty="0" err="1">
                <a:effectLst/>
                <a:latin typeface="NimbusMonL-Regu"/>
              </a:rPr>
              <a:t>ReadOnlyMemRegion</a:t>
            </a:r>
            <a:r>
              <a:rPr lang="en-US" sz="2000" dirty="0">
                <a:latin typeface="NimbusMonL-Regu"/>
              </a:rPr>
              <a:t> </a:t>
            </a:r>
            <a:r>
              <a:rPr lang="en-US" sz="2000" b="0" i="0" dirty="0">
                <a:effectLst/>
                <a:latin typeface="NimbusMonL-Regu"/>
              </a:rPr>
              <a:t>(container of elements) (span) </a:t>
            </a:r>
            <a:r>
              <a:rPr lang="en-US" sz="2000" b="0" i="0" dirty="0">
                <a:effectLst/>
                <a:latin typeface="NimbusSanL-Regu"/>
              </a:rPr>
              <a:t>and return the result. </a:t>
            </a:r>
            <a:endParaRPr lang="en-US" sz="2000" dirty="0"/>
          </a:p>
        </p:txBody>
      </p:sp>
    </p:spTree>
    <p:extLst>
      <p:ext uri="{BB962C8B-B14F-4D97-AF65-F5344CB8AC3E}">
        <p14:creationId xmlns:p14="http://schemas.microsoft.com/office/powerpoint/2010/main" val="1310378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0B346D-B138-9175-4A83-B4C5EB89F696}"/>
              </a:ext>
            </a:extLst>
          </p:cNvPr>
          <p:cNvPicPr>
            <a:picLocks noChangeAspect="1"/>
          </p:cNvPicPr>
          <p:nvPr/>
        </p:nvPicPr>
        <p:blipFill rotWithShape="1">
          <a:blip r:embed="rId2"/>
          <a:srcRect l="3739" t="53481" r="66583" b="18815"/>
          <a:stretch/>
        </p:blipFill>
        <p:spPr>
          <a:xfrm>
            <a:off x="1747520" y="1219200"/>
            <a:ext cx="8397702" cy="4409440"/>
          </a:xfrm>
          <a:prstGeom prst="rect">
            <a:avLst/>
          </a:prstGeom>
        </p:spPr>
      </p:pic>
      <p:sp>
        <p:nvSpPr>
          <p:cNvPr id="5" name="Rectangle 4">
            <a:extLst>
              <a:ext uri="{FF2B5EF4-FFF2-40B4-BE49-F238E27FC236}">
                <a16:creationId xmlns:a16="http://schemas.microsoft.com/office/drawing/2014/main" id="{D05C4A98-916E-7737-D86D-3076DF421C5E}"/>
              </a:ext>
            </a:extLst>
          </p:cNvPr>
          <p:cNvSpPr/>
          <p:nvPr/>
        </p:nvSpPr>
        <p:spPr>
          <a:xfrm>
            <a:off x="2330163" y="2125079"/>
            <a:ext cx="2625295" cy="768592"/>
          </a:xfrm>
          <a:prstGeom prst="rect">
            <a:avLst/>
          </a:prstGeom>
          <a:solidFill>
            <a:srgbClr val="FFFF0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 name="Rectangle 1">
            <a:extLst>
              <a:ext uri="{FF2B5EF4-FFF2-40B4-BE49-F238E27FC236}">
                <a16:creationId xmlns:a16="http://schemas.microsoft.com/office/drawing/2014/main" id="{208ECE35-810D-9CA2-230E-43DBB21989F0}"/>
              </a:ext>
            </a:extLst>
          </p:cNvPr>
          <p:cNvSpPr/>
          <p:nvPr/>
        </p:nvSpPr>
        <p:spPr>
          <a:xfrm>
            <a:off x="2320517" y="2937236"/>
            <a:ext cx="3281630" cy="708789"/>
          </a:xfrm>
          <a:prstGeom prst="rect">
            <a:avLst/>
          </a:prstGeom>
          <a:solidFill>
            <a:srgbClr val="00B0F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4" name="Rectangle 3">
            <a:extLst>
              <a:ext uri="{FF2B5EF4-FFF2-40B4-BE49-F238E27FC236}">
                <a16:creationId xmlns:a16="http://schemas.microsoft.com/office/drawing/2014/main" id="{A4DA8A34-FDF8-015C-1946-E2BAE3168875}"/>
              </a:ext>
            </a:extLst>
          </p:cNvPr>
          <p:cNvSpPr/>
          <p:nvPr/>
        </p:nvSpPr>
        <p:spPr>
          <a:xfrm>
            <a:off x="2330163" y="4347419"/>
            <a:ext cx="3271984" cy="795102"/>
          </a:xfrm>
          <a:prstGeom prst="rect">
            <a:avLst/>
          </a:prstGeom>
          <a:solidFill>
            <a:schemeClr val="accent3">
              <a:lumMod val="40000"/>
              <a:lumOff val="60000"/>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2565350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9B9837-C127-ED1A-8EB0-F3B3C2A9B672}"/>
              </a:ext>
            </a:extLst>
          </p:cNvPr>
          <p:cNvPicPr>
            <a:picLocks noChangeAspect="1"/>
          </p:cNvPicPr>
          <p:nvPr/>
        </p:nvPicPr>
        <p:blipFill rotWithShape="1">
          <a:blip r:embed="rId2"/>
          <a:srcRect l="3687" t="15444" r="12875" b="10241"/>
          <a:stretch/>
        </p:blipFill>
        <p:spPr>
          <a:xfrm>
            <a:off x="304799" y="650240"/>
            <a:ext cx="11742287" cy="5882640"/>
          </a:xfrm>
          <a:prstGeom prst="rect">
            <a:avLst/>
          </a:prstGeom>
        </p:spPr>
      </p:pic>
      <p:sp>
        <p:nvSpPr>
          <p:cNvPr id="22" name="Rectangle 21">
            <a:extLst>
              <a:ext uri="{FF2B5EF4-FFF2-40B4-BE49-F238E27FC236}">
                <a16:creationId xmlns:a16="http://schemas.microsoft.com/office/drawing/2014/main" id="{1CA6D6A2-A98E-2A36-B95D-34000DE699F8}"/>
              </a:ext>
            </a:extLst>
          </p:cNvPr>
          <p:cNvSpPr/>
          <p:nvPr/>
        </p:nvSpPr>
        <p:spPr>
          <a:xfrm>
            <a:off x="3159760" y="2225040"/>
            <a:ext cx="406400" cy="259080"/>
          </a:xfrm>
          <a:prstGeom prst="rect">
            <a:avLst/>
          </a:prstGeom>
          <a:solidFill>
            <a:srgbClr val="FFFF00">
              <a:alpha val="51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3" name="Rectangle 22">
            <a:extLst>
              <a:ext uri="{FF2B5EF4-FFF2-40B4-BE49-F238E27FC236}">
                <a16:creationId xmlns:a16="http://schemas.microsoft.com/office/drawing/2014/main" id="{BAB4F0B4-F43A-4541-F590-9D5C08BE6EB1}"/>
              </a:ext>
            </a:extLst>
          </p:cNvPr>
          <p:cNvSpPr/>
          <p:nvPr/>
        </p:nvSpPr>
        <p:spPr>
          <a:xfrm>
            <a:off x="3688080" y="2260600"/>
            <a:ext cx="3225800" cy="259080"/>
          </a:xfrm>
          <a:prstGeom prst="rect">
            <a:avLst/>
          </a:prstGeom>
          <a:solidFill>
            <a:srgbClr val="FFFF0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4" name="Rectangle 23">
            <a:extLst>
              <a:ext uri="{FF2B5EF4-FFF2-40B4-BE49-F238E27FC236}">
                <a16:creationId xmlns:a16="http://schemas.microsoft.com/office/drawing/2014/main" id="{BEA0D631-D444-8B48-68F5-94429D62D30F}"/>
              </a:ext>
            </a:extLst>
          </p:cNvPr>
          <p:cNvSpPr/>
          <p:nvPr/>
        </p:nvSpPr>
        <p:spPr>
          <a:xfrm>
            <a:off x="4493260" y="2479040"/>
            <a:ext cx="5008880" cy="203200"/>
          </a:xfrm>
          <a:prstGeom prst="rect">
            <a:avLst/>
          </a:prstGeom>
          <a:solidFill>
            <a:srgbClr val="FFFF0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6" name="Rectangle 25">
            <a:extLst>
              <a:ext uri="{FF2B5EF4-FFF2-40B4-BE49-F238E27FC236}">
                <a16:creationId xmlns:a16="http://schemas.microsoft.com/office/drawing/2014/main" id="{FABEA149-E219-9571-D826-13DEF58E5D56}"/>
              </a:ext>
            </a:extLst>
          </p:cNvPr>
          <p:cNvSpPr/>
          <p:nvPr/>
        </p:nvSpPr>
        <p:spPr>
          <a:xfrm>
            <a:off x="4371340" y="2639060"/>
            <a:ext cx="147320" cy="248920"/>
          </a:xfrm>
          <a:prstGeom prst="rect">
            <a:avLst/>
          </a:prstGeom>
          <a:solidFill>
            <a:srgbClr val="FFFF0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7" name="Rectangle 26">
            <a:extLst>
              <a:ext uri="{FF2B5EF4-FFF2-40B4-BE49-F238E27FC236}">
                <a16:creationId xmlns:a16="http://schemas.microsoft.com/office/drawing/2014/main" id="{367841F5-D519-585A-9749-84AA154AF0A0}"/>
              </a:ext>
            </a:extLst>
          </p:cNvPr>
          <p:cNvSpPr/>
          <p:nvPr/>
        </p:nvSpPr>
        <p:spPr>
          <a:xfrm>
            <a:off x="4761484" y="3210560"/>
            <a:ext cx="1931924" cy="203200"/>
          </a:xfrm>
          <a:prstGeom prst="rect">
            <a:avLst/>
          </a:prstGeom>
          <a:solidFill>
            <a:srgbClr val="FFFF0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8" name="Rectangle 27">
            <a:extLst>
              <a:ext uri="{FF2B5EF4-FFF2-40B4-BE49-F238E27FC236}">
                <a16:creationId xmlns:a16="http://schemas.microsoft.com/office/drawing/2014/main" id="{DB45D95A-886D-0C39-AC03-775B07221B54}"/>
              </a:ext>
            </a:extLst>
          </p:cNvPr>
          <p:cNvSpPr/>
          <p:nvPr/>
        </p:nvSpPr>
        <p:spPr>
          <a:xfrm>
            <a:off x="3146044" y="3204464"/>
            <a:ext cx="1444244" cy="203200"/>
          </a:xfrm>
          <a:prstGeom prst="rect">
            <a:avLst/>
          </a:prstGeom>
          <a:solidFill>
            <a:srgbClr val="FFFF0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30" name="Rectangle 29">
            <a:extLst>
              <a:ext uri="{FF2B5EF4-FFF2-40B4-BE49-F238E27FC236}">
                <a16:creationId xmlns:a16="http://schemas.microsoft.com/office/drawing/2014/main" id="{F7C787E5-445B-732C-8400-A1BE7A2E10FC}"/>
              </a:ext>
            </a:extLst>
          </p:cNvPr>
          <p:cNvSpPr/>
          <p:nvPr/>
        </p:nvSpPr>
        <p:spPr>
          <a:xfrm>
            <a:off x="6634480" y="4284980"/>
            <a:ext cx="3385820" cy="203200"/>
          </a:xfrm>
          <a:prstGeom prst="rect">
            <a:avLst/>
          </a:prstGeom>
          <a:solidFill>
            <a:srgbClr val="FFFF0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31" name="Rectangle 30">
            <a:extLst>
              <a:ext uri="{FF2B5EF4-FFF2-40B4-BE49-F238E27FC236}">
                <a16:creationId xmlns:a16="http://schemas.microsoft.com/office/drawing/2014/main" id="{0EB40999-C2E0-5A8F-A789-60DF736BAC52}"/>
              </a:ext>
            </a:extLst>
          </p:cNvPr>
          <p:cNvSpPr/>
          <p:nvPr/>
        </p:nvSpPr>
        <p:spPr>
          <a:xfrm>
            <a:off x="4196080" y="4328160"/>
            <a:ext cx="680720" cy="167640"/>
          </a:xfrm>
          <a:prstGeom prst="rect">
            <a:avLst/>
          </a:prstGeom>
          <a:solidFill>
            <a:srgbClr val="FFFF0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32" name="Rectangle 31">
            <a:extLst>
              <a:ext uri="{FF2B5EF4-FFF2-40B4-BE49-F238E27FC236}">
                <a16:creationId xmlns:a16="http://schemas.microsoft.com/office/drawing/2014/main" id="{473EE863-0595-54BC-1B67-F9BC9C2F01E6}"/>
              </a:ext>
            </a:extLst>
          </p:cNvPr>
          <p:cNvSpPr/>
          <p:nvPr/>
        </p:nvSpPr>
        <p:spPr>
          <a:xfrm>
            <a:off x="5918200" y="4290060"/>
            <a:ext cx="474980" cy="205740"/>
          </a:xfrm>
          <a:prstGeom prst="rect">
            <a:avLst/>
          </a:prstGeom>
          <a:solidFill>
            <a:srgbClr val="FFFF0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33" name="Rectangle 32">
            <a:extLst>
              <a:ext uri="{FF2B5EF4-FFF2-40B4-BE49-F238E27FC236}">
                <a16:creationId xmlns:a16="http://schemas.microsoft.com/office/drawing/2014/main" id="{66FCB13B-D197-A620-59E0-9C3CA7760210}"/>
              </a:ext>
            </a:extLst>
          </p:cNvPr>
          <p:cNvSpPr/>
          <p:nvPr/>
        </p:nvSpPr>
        <p:spPr>
          <a:xfrm>
            <a:off x="7868920" y="4663440"/>
            <a:ext cx="259080" cy="205740"/>
          </a:xfrm>
          <a:prstGeom prst="rect">
            <a:avLst/>
          </a:prstGeom>
          <a:solidFill>
            <a:srgbClr val="FFFF0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3128348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912708-8637-F395-6697-2CF1AD1D8AAC}"/>
              </a:ext>
            </a:extLst>
          </p:cNvPr>
          <p:cNvPicPr>
            <a:picLocks noChangeAspect="1"/>
          </p:cNvPicPr>
          <p:nvPr/>
        </p:nvPicPr>
        <p:blipFill rotWithShape="1">
          <a:blip r:embed="rId2"/>
          <a:srcRect l="3675" t="56775" r="73098" b="31326"/>
          <a:stretch/>
        </p:blipFill>
        <p:spPr>
          <a:xfrm>
            <a:off x="334046" y="268956"/>
            <a:ext cx="5152105" cy="1484672"/>
          </a:xfrm>
          <a:prstGeom prst="rect">
            <a:avLst/>
          </a:prstGeom>
        </p:spPr>
      </p:pic>
      <p:pic>
        <p:nvPicPr>
          <p:cNvPr id="4" name="Picture 3">
            <a:extLst>
              <a:ext uri="{FF2B5EF4-FFF2-40B4-BE49-F238E27FC236}">
                <a16:creationId xmlns:a16="http://schemas.microsoft.com/office/drawing/2014/main" id="{1A5C209A-5387-1415-6496-BD102DBD8E3B}"/>
              </a:ext>
            </a:extLst>
          </p:cNvPr>
          <p:cNvPicPr>
            <a:picLocks noChangeAspect="1"/>
          </p:cNvPicPr>
          <p:nvPr/>
        </p:nvPicPr>
        <p:blipFill rotWithShape="1">
          <a:blip r:embed="rId3"/>
          <a:srcRect l="3724" t="47868" r="67911" b="36201"/>
          <a:stretch/>
        </p:blipFill>
        <p:spPr>
          <a:xfrm>
            <a:off x="329364" y="1885290"/>
            <a:ext cx="5463251" cy="1726043"/>
          </a:xfrm>
          <a:prstGeom prst="rect">
            <a:avLst/>
          </a:prstGeom>
        </p:spPr>
      </p:pic>
      <p:grpSp>
        <p:nvGrpSpPr>
          <p:cNvPr id="8" name="Group 7">
            <a:extLst>
              <a:ext uri="{FF2B5EF4-FFF2-40B4-BE49-F238E27FC236}">
                <a16:creationId xmlns:a16="http://schemas.microsoft.com/office/drawing/2014/main" id="{0233EBEF-CD01-F834-DBDB-EAFE47DC9605}"/>
              </a:ext>
            </a:extLst>
          </p:cNvPr>
          <p:cNvGrpSpPr/>
          <p:nvPr/>
        </p:nvGrpSpPr>
        <p:grpSpPr>
          <a:xfrm>
            <a:off x="4383301" y="752391"/>
            <a:ext cx="328680" cy="811800"/>
            <a:chOff x="4383301" y="752391"/>
            <a:chExt cx="328680" cy="8118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6B960A-806D-A8B9-F84B-0F2ED52016C1}"/>
                    </a:ext>
                  </a:extLst>
                </p14:cNvPr>
                <p14:cNvContentPartPr/>
                <p14:nvPr/>
              </p14:nvContentPartPr>
              <p14:xfrm>
                <a:off x="4525501" y="879831"/>
                <a:ext cx="360" cy="555840"/>
              </p14:xfrm>
            </p:contentPart>
          </mc:Choice>
          <mc:Fallback xmlns="">
            <p:pic>
              <p:nvPicPr>
                <p:cNvPr id="6" name="Ink 5">
                  <a:extLst>
                    <a:ext uri="{FF2B5EF4-FFF2-40B4-BE49-F238E27FC236}">
                      <a16:creationId xmlns:a16="http://schemas.microsoft.com/office/drawing/2014/main" id="{A06B960A-806D-A8B9-F84B-0F2ED52016C1}"/>
                    </a:ext>
                  </a:extLst>
                </p:cNvPr>
                <p:cNvPicPr/>
                <p:nvPr/>
              </p:nvPicPr>
              <p:blipFill>
                <a:blip r:embed="rId6"/>
                <a:stretch>
                  <a:fillRect/>
                </a:stretch>
              </p:blipFill>
              <p:spPr>
                <a:xfrm>
                  <a:off x="4516501" y="870831"/>
                  <a:ext cx="18000" cy="573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9CB7BC-6043-437B-1BE7-C6EA7B146C6F}"/>
                    </a:ext>
                  </a:extLst>
                </p14:cNvPr>
                <p14:cNvContentPartPr/>
                <p14:nvPr/>
              </p14:nvContentPartPr>
              <p14:xfrm>
                <a:off x="4383301" y="752391"/>
                <a:ext cx="328680" cy="811800"/>
              </p14:xfrm>
            </p:contentPart>
          </mc:Choice>
          <mc:Fallback xmlns="">
            <p:pic>
              <p:nvPicPr>
                <p:cNvPr id="7" name="Ink 6">
                  <a:extLst>
                    <a:ext uri="{FF2B5EF4-FFF2-40B4-BE49-F238E27FC236}">
                      <a16:creationId xmlns:a16="http://schemas.microsoft.com/office/drawing/2014/main" id="{659CB7BC-6043-437B-1BE7-C6EA7B146C6F}"/>
                    </a:ext>
                  </a:extLst>
                </p:cNvPr>
                <p:cNvPicPr/>
                <p:nvPr/>
              </p:nvPicPr>
              <p:blipFill>
                <a:blip r:embed="rId8"/>
                <a:stretch>
                  <a:fillRect/>
                </a:stretch>
              </p:blipFill>
              <p:spPr>
                <a:xfrm>
                  <a:off x="4374661" y="743391"/>
                  <a:ext cx="346320" cy="829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89ADDDCE-580D-195A-1CEE-1E7295D31447}"/>
                  </a:ext>
                </a:extLst>
              </p14:cNvPr>
              <p14:cNvContentPartPr/>
              <p14:nvPr/>
            </p14:nvContentPartPr>
            <p14:xfrm>
              <a:off x="3783581" y="2801591"/>
              <a:ext cx="457920" cy="614880"/>
            </p14:xfrm>
          </p:contentPart>
        </mc:Choice>
        <mc:Fallback xmlns="">
          <p:pic>
            <p:nvPicPr>
              <p:cNvPr id="9" name="Ink 8">
                <a:extLst>
                  <a:ext uri="{FF2B5EF4-FFF2-40B4-BE49-F238E27FC236}">
                    <a16:creationId xmlns:a16="http://schemas.microsoft.com/office/drawing/2014/main" id="{89ADDDCE-580D-195A-1CEE-1E7295D31447}"/>
                  </a:ext>
                </a:extLst>
              </p:cNvPr>
              <p:cNvPicPr/>
              <p:nvPr/>
            </p:nvPicPr>
            <p:blipFill>
              <a:blip r:embed="rId10"/>
              <a:stretch>
                <a:fillRect/>
              </a:stretch>
            </p:blipFill>
            <p:spPr>
              <a:xfrm>
                <a:off x="3774581" y="2792591"/>
                <a:ext cx="475560" cy="632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51FE4BB4-C077-D301-F807-46A2627CF9B4}"/>
                  </a:ext>
                </a:extLst>
              </p14:cNvPr>
              <p14:cNvContentPartPr/>
              <p14:nvPr/>
            </p14:nvContentPartPr>
            <p14:xfrm>
              <a:off x="3598501" y="2762951"/>
              <a:ext cx="660240" cy="799200"/>
            </p14:xfrm>
          </p:contentPart>
        </mc:Choice>
        <mc:Fallback xmlns="">
          <p:pic>
            <p:nvPicPr>
              <p:cNvPr id="11" name="Ink 10">
                <a:extLst>
                  <a:ext uri="{FF2B5EF4-FFF2-40B4-BE49-F238E27FC236}">
                    <a16:creationId xmlns:a16="http://schemas.microsoft.com/office/drawing/2014/main" id="{51FE4BB4-C077-D301-F807-46A2627CF9B4}"/>
                  </a:ext>
                </a:extLst>
              </p:cNvPr>
              <p:cNvPicPr/>
              <p:nvPr/>
            </p:nvPicPr>
            <p:blipFill>
              <a:blip r:embed="rId12"/>
              <a:stretch>
                <a:fillRect/>
              </a:stretch>
            </p:blipFill>
            <p:spPr>
              <a:xfrm>
                <a:off x="3589506" y="2753951"/>
                <a:ext cx="67787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F34267D3-84B7-3E25-947F-2165480840CB}"/>
                  </a:ext>
                </a:extLst>
              </p14:cNvPr>
              <p14:cNvContentPartPr/>
              <p14:nvPr/>
            </p14:nvContentPartPr>
            <p14:xfrm>
              <a:off x="3945301" y="4925151"/>
              <a:ext cx="423720" cy="425880"/>
            </p14:xfrm>
          </p:contentPart>
        </mc:Choice>
        <mc:Fallback xmlns="">
          <p:pic>
            <p:nvPicPr>
              <p:cNvPr id="13" name="Ink 12">
                <a:extLst>
                  <a:ext uri="{FF2B5EF4-FFF2-40B4-BE49-F238E27FC236}">
                    <a16:creationId xmlns:a16="http://schemas.microsoft.com/office/drawing/2014/main" id="{F34267D3-84B7-3E25-947F-2165480840CB}"/>
                  </a:ext>
                </a:extLst>
              </p:cNvPr>
              <p:cNvPicPr/>
              <p:nvPr/>
            </p:nvPicPr>
            <p:blipFill>
              <a:blip r:embed="rId14"/>
              <a:stretch>
                <a:fillRect/>
              </a:stretch>
            </p:blipFill>
            <p:spPr>
              <a:xfrm>
                <a:off x="3936301" y="4916143"/>
                <a:ext cx="441360" cy="4435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BE75FBCC-68AB-59F8-0843-03790932A1E4}"/>
                  </a:ext>
                </a:extLst>
              </p14:cNvPr>
              <p14:cNvContentPartPr/>
              <p14:nvPr/>
            </p14:nvContentPartPr>
            <p14:xfrm>
              <a:off x="3754021" y="4778751"/>
              <a:ext cx="455760" cy="720720"/>
            </p14:xfrm>
          </p:contentPart>
        </mc:Choice>
        <mc:Fallback xmlns="">
          <p:pic>
            <p:nvPicPr>
              <p:cNvPr id="14" name="Ink 13">
                <a:extLst>
                  <a:ext uri="{FF2B5EF4-FFF2-40B4-BE49-F238E27FC236}">
                    <a16:creationId xmlns:a16="http://schemas.microsoft.com/office/drawing/2014/main" id="{BE75FBCC-68AB-59F8-0843-03790932A1E4}"/>
                  </a:ext>
                </a:extLst>
              </p:cNvPr>
              <p:cNvPicPr/>
              <p:nvPr/>
            </p:nvPicPr>
            <p:blipFill>
              <a:blip r:embed="rId16"/>
              <a:stretch>
                <a:fillRect/>
              </a:stretch>
            </p:blipFill>
            <p:spPr>
              <a:xfrm>
                <a:off x="3745021" y="4769755"/>
                <a:ext cx="473400" cy="738351"/>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A458CBAD-DE35-0447-AAD5-A4881E7C1511}"/>
                  </a:ext>
                </a:extLst>
              </p14:cNvPr>
              <p14:cNvContentPartPr/>
              <p14:nvPr/>
            </p14:nvContentPartPr>
            <p14:xfrm>
              <a:off x="6399301" y="2558151"/>
              <a:ext cx="360720" cy="1078200"/>
            </p14:xfrm>
          </p:contentPart>
        </mc:Choice>
        <mc:Fallback xmlns="">
          <p:pic>
            <p:nvPicPr>
              <p:cNvPr id="15" name="Ink 14">
                <a:extLst>
                  <a:ext uri="{FF2B5EF4-FFF2-40B4-BE49-F238E27FC236}">
                    <a16:creationId xmlns:a16="http://schemas.microsoft.com/office/drawing/2014/main" id="{A458CBAD-DE35-0447-AAD5-A4881E7C1511}"/>
                  </a:ext>
                </a:extLst>
              </p:cNvPr>
              <p:cNvPicPr/>
              <p:nvPr/>
            </p:nvPicPr>
            <p:blipFill>
              <a:blip r:embed="rId18"/>
              <a:stretch>
                <a:fillRect/>
              </a:stretch>
            </p:blipFill>
            <p:spPr>
              <a:xfrm>
                <a:off x="6390661" y="2549151"/>
                <a:ext cx="378360" cy="1095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ECB98E-AB88-0045-D9A0-DE5387E5A8B8}"/>
                  </a:ext>
                </a:extLst>
              </p14:cNvPr>
              <p14:cNvContentPartPr/>
              <p14:nvPr/>
            </p14:nvContentPartPr>
            <p14:xfrm>
              <a:off x="6894301" y="3020031"/>
              <a:ext cx="536760" cy="499680"/>
            </p14:xfrm>
          </p:contentPart>
        </mc:Choice>
        <mc:Fallback xmlns="">
          <p:pic>
            <p:nvPicPr>
              <p:cNvPr id="16" name="Ink 15">
                <a:extLst>
                  <a:ext uri="{FF2B5EF4-FFF2-40B4-BE49-F238E27FC236}">
                    <a16:creationId xmlns:a16="http://schemas.microsoft.com/office/drawing/2014/main" id="{E3ECB98E-AB88-0045-D9A0-DE5387E5A8B8}"/>
                  </a:ext>
                </a:extLst>
              </p:cNvPr>
              <p:cNvPicPr/>
              <p:nvPr/>
            </p:nvPicPr>
            <p:blipFill>
              <a:blip r:embed="rId20"/>
              <a:stretch>
                <a:fillRect/>
              </a:stretch>
            </p:blipFill>
            <p:spPr>
              <a:xfrm>
                <a:off x="6885301" y="3011031"/>
                <a:ext cx="55440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B103BDC3-093A-F96C-6CA5-36E1C8982EB7}"/>
                  </a:ext>
                </a:extLst>
              </p14:cNvPr>
              <p14:cNvContentPartPr/>
              <p14:nvPr/>
            </p14:nvContentPartPr>
            <p14:xfrm>
              <a:off x="7555621" y="2908431"/>
              <a:ext cx="475920" cy="558000"/>
            </p14:xfrm>
          </p:contentPart>
        </mc:Choice>
        <mc:Fallback xmlns="">
          <p:pic>
            <p:nvPicPr>
              <p:cNvPr id="17" name="Ink 16">
                <a:extLst>
                  <a:ext uri="{FF2B5EF4-FFF2-40B4-BE49-F238E27FC236}">
                    <a16:creationId xmlns:a16="http://schemas.microsoft.com/office/drawing/2014/main" id="{B103BDC3-093A-F96C-6CA5-36E1C8982EB7}"/>
                  </a:ext>
                </a:extLst>
              </p:cNvPr>
              <p:cNvPicPr/>
              <p:nvPr/>
            </p:nvPicPr>
            <p:blipFill>
              <a:blip r:embed="rId22"/>
              <a:stretch>
                <a:fillRect/>
              </a:stretch>
            </p:blipFill>
            <p:spPr>
              <a:xfrm>
                <a:off x="7546621" y="2899431"/>
                <a:ext cx="493560" cy="575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4DB983C8-C1C4-B9BA-5036-96D4C0F6A1BE}"/>
                  </a:ext>
                </a:extLst>
              </p14:cNvPr>
              <p14:cNvContentPartPr/>
              <p14:nvPr/>
            </p14:nvContentPartPr>
            <p14:xfrm>
              <a:off x="8088781" y="2326311"/>
              <a:ext cx="552600" cy="1308960"/>
            </p14:xfrm>
          </p:contentPart>
        </mc:Choice>
        <mc:Fallback xmlns="">
          <p:pic>
            <p:nvPicPr>
              <p:cNvPr id="20" name="Ink 19">
                <a:extLst>
                  <a:ext uri="{FF2B5EF4-FFF2-40B4-BE49-F238E27FC236}">
                    <a16:creationId xmlns:a16="http://schemas.microsoft.com/office/drawing/2014/main" id="{4DB983C8-C1C4-B9BA-5036-96D4C0F6A1BE}"/>
                  </a:ext>
                </a:extLst>
              </p:cNvPr>
              <p:cNvPicPr/>
              <p:nvPr/>
            </p:nvPicPr>
            <p:blipFill>
              <a:blip r:embed="rId24"/>
              <a:stretch>
                <a:fillRect/>
              </a:stretch>
            </p:blipFill>
            <p:spPr>
              <a:xfrm>
                <a:off x="8079781" y="2317311"/>
                <a:ext cx="570240" cy="1326600"/>
              </a:xfrm>
              <a:prstGeom prst="rect">
                <a:avLst/>
              </a:prstGeom>
            </p:spPr>
          </p:pic>
        </mc:Fallback>
      </mc:AlternateContent>
      <p:grpSp>
        <p:nvGrpSpPr>
          <p:cNvPr id="25" name="Group 24">
            <a:extLst>
              <a:ext uri="{FF2B5EF4-FFF2-40B4-BE49-F238E27FC236}">
                <a16:creationId xmlns:a16="http://schemas.microsoft.com/office/drawing/2014/main" id="{DFA21A3A-3348-1E9F-655D-E50D08F04356}"/>
              </a:ext>
            </a:extLst>
          </p:cNvPr>
          <p:cNvGrpSpPr/>
          <p:nvPr/>
        </p:nvGrpSpPr>
        <p:grpSpPr>
          <a:xfrm>
            <a:off x="9224941" y="2233791"/>
            <a:ext cx="1640160" cy="1613160"/>
            <a:chOff x="9224941" y="2233791"/>
            <a:chExt cx="1640160" cy="161316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4E9803D5-8818-810C-0FAB-A0E5F7888BAE}"/>
                    </a:ext>
                  </a:extLst>
                </p14:cNvPr>
                <p14:cNvContentPartPr/>
                <p14:nvPr/>
              </p14:nvContentPartPr>
              <p14:xfrm>
                <a:off x="9224941" y="2372751"/>
                <a:ext cx="608040" cy="975240"/>
              </p14:xfrm>
            </p:contentPart>
          </mc:Choice>
          <mc:Fallback xmlns="">
            <p:pic>
              <p:nvPicPr>
                <p:cNvPr id="21" name="Ink 20">
                  <a:extLst>
                    <a:ext uri="{FF2B5EF4-FFF2-40B4-BE49-F238E27FC236}">
                      <a16:creationId xmlns:a16="http://schemas.microsoft.com/office/drawing/2014/main" id="{4E9803D5-8818-810C-0FAB-A0E5F7888BAE}"/>
                    </a:ext>
                  </a:extLst>
                </p:cNvPr>
                <p:cNvPicPr/>
                <p:nvPr/>
              </p:nvPicPr>
              <p:blipFill>
                <a:blip r:embed="rId26"/>
                <a:stretch>
                  <a:fillRect/>
                </a:stretch>
              </p:blipFill>
              <p:spPr>
                <a:xfrm>
                  <a:off x="9215941" y="2363751"/>
                  <a:ext cx="625680" cy="992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8422D6DB-F1D5-20C9-3685-1A815043FAF2}"/>
                    </a:ext>
                  </a:extLst>
                </p14:cNvPr>
                <p14:cNvContentPartPr/>
                <p14:nvPr/>
              </p14:nvContentPartPr>
              <p14:xfrm>
                <a:off x="9375421" y="2916711"/>
                <a:ext cx="547920" cy="507960"/>
              </p14:xfrm>
            </p:contentPart>
          </mc:Choice>
          <mc:Fallback xmlns="">
            <p:pic>
              <p:nvPicPr>
                <p:cNvPr id="22" name="Ink 21">
                  <a:extLst>
                    <a:ext uri="{FF2B5EF4-FFF2-40B4-BE49-F238E27FC236}">
                      <a16:creationId xmlns:a16="http://schemas.microsoft.com/office/drawing/2014/main" id="{8422D6DB-F1D5-20C9-3685-1A815043FAF2}"/>
                    </a:ext>
                  </a:extLst>
                </p:cNvPr>
                <p:cNvPicPr/>
                <p:nvPr/>
              </p:nvPicPr>
              <p:blipFill>
                <a:blip r:embed="rId28"/>
                <a:stretch>
                  <a:fillRect/>
                </a:stretch>
              </p:blipFill>
              <p:spPr>
                <a:xfrm>
                  <a:off x="9366421" y="2908071"/>
                  <a:ext cx="56556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5349F39E-343F-DAD0-FAB9-6ACB472164E7}"/>
                    </a:ext>
                  </a:extLst>
                </p14:cNvPr>
                <p14:cNvContentPartPr/>
                <p14:nvPr/>
              </p14:nvContentPartPr>
              <p14:xfrm>
                <a:off x="9903901" y="2739951"/>
                <a:ext cx="512640" cy="409680"/>
              </p14:xfrm>
            </p:contentPart>
          </mc:Choice>
          <mc:Fallback xmlns="">
            <p:pic>
              <p:nvPicPr>
                <p:cNvPr id="23" name="Ink 22">
                  <a:extLst>
                    <a:ext uri="{FF2B5EF4-FFF2-40B4-BE49-F238E27FC236}">
                      <a16:creationId xmlns:a16="http://schemas.microsoft.com/office/drawing/2014/main" id="{5349F39E-343F-DAD0-FAB9-6ACB472164E7}"/>
                    </a:ext>
                  </a:extLst>
                </p:cNvPr>
                <p:cNvPicPr/>
                <p:nvPr/>
              </p:nvPicPr>
              <p:blipFill>
                <a:blip r:embed="rId30"/>
                <a:stretch>
                  <a:fillRect/>
                </a:stretch>
              </p:blipFill>
              <p:spPr>
                <a:xfrm>
                  <a:off x="9894901" y="2731311"/>
                  <a:ext cx="53028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0DFACEDB-3EC0-6026-3F89-578C2D5EE157}"/>
                    </a:ext>
                  </a:extLst>
                </p14:cNvPr>
                <p14:cNvContentPartPr/>
                <p14:nvPr/>
              </p14:nvContentPartPr>
              <p14:xfrm>
                <a:off x="10195141" y="2233791"/>
                <a:ext cx="669960" cy="1613160"/>
              </p14:xfrm>
            </p:contentPart>
          </mc:Choice>
          <mc:Fallback xmlns="">
            <p:pic>
              <p:nvPicPr>
                <p:cNvPr id="24" name="Ink 23">
                  <a:extLst>
                    <a:ext uri="{FF2B5EF4-FFF2-40B4-BE49-F238E27FC236}">
                      <a16:creationId xmlns:a16="http://schemas.microsoft.com/office/drawing/2014/main" id="{0DFACEDB-3EC0-6026-3F89-578C2D5EE157}"/>
                    </a:ext>
                  </a:extLst>
                </p:cNvPr>
                <p:cNvPicPr/>
                <p:nvPr/>
              </p:nvPicPr>
              <p:blipFill>
                <a:blip r:embed="rId32"/>
                <a:stretch>
                  <a:fillRect/>
                </a:stretch>
              </p:blipFill>
              <p:spPr>
                <a:xfrm>
                  <a:off x="10186141" y="2224791"/>
                  <a:ext cx="687600" cy="163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07310CA8-41FD-28EB-2877-9BC253943800}"/>
                  </a:ext>
                </a:extLst>
              </p14:cNvPr>
              <p14:cNvContentPartPr/>
              <p14:nvPr/>
            </p14:nvContentPartPr>
            <p14:xfrm>
              <a:off x="11609221" y="2709351"/>
              <a:ext cx="265680" cy="507600"/>
            </p14:xfrm>
          </p:contentPart>
        </mc:Choice>
        <mc:Fallback xmlns="">
          <p:pic>
            <p:nvPicPr>
              <p:cNvPr id="28" name="Ink 27">
                <a:extLst>
                  <a:ext uri="{FF2B5EF4-FFF2-40B4-BE49-F238E27FC236}">
                    <a16:creationId xmlns:a16="http://schemas.microsoft.com/office/drawing/2014/main" id="{07310CA8-41FD-28EB-2877-9BC253943800}"/>
                  </a:ext>
                </a:extLst>
              </p:cNvPr>
              <p:cNvPicPr/>
              <p:nvPr/>
            </p:nvPicPr>
            <p:blipFill>
              <a:blip r:embed="rId34"/>
              <a:stretch>
                <a:fillRect/>
              </a:stretch>
            </p:blipFill>
            <p:spPr>
              <a:xfrm>
                <a:off x="11600221" y="2700711"/>
                <a:ext cx="283320" cy="525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4641619E-6F87-0952-1547-5FD8D42C272A}"/>
                  </a:ext>
                </a:extLst>
              </p14:cNvPr>
              <p14:cNvContentPartPr/>
              <p14:nvPr/>
            </p14:nvContentPartPr>
            <p14:xfrm>
              <a:off x="11455861" y="2441511"/>
              <a:ext cx="489240" cy="872280"/>
            </p14:xfrm>
          </p:contentPart>
        </mc:Choice>
        <mc:Fallback xmlns="">
          <p:pic>
            <p:nvPicPr>
              <p:cNvPr id="30" name="Ink 29">
                <a:extLst>
                  <a:ext uri="{FF2B5EF4-FFF2-40B4-BE49-F238E27FC236}">
                    <a16:creationId xmlns:a16="http://schemas.microsoft.com/office/drawing/2014/main" id="{4641619E-6F87-0952-1547-5FD8D42C272A}"/>
                  </a:ext>
                </a:extLst>
              </p:cNvPr>
              <p:cNvPicPr/>
              <p:nvPr/>
            </p:nvPicPr>
            <p:blipFill>
              <a:blip r:embed="rId36"/>
              <a:stretch>
                <a:fillRect/>
              </a:stretch>
            </p:blipFill>
            <p:spPr>
              <a:xfrm>
                <a:off x="11447221" y="2432871"/>
                <a:ext cx="506880" cy="889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F19DB49E-E92E-17D0-A470-01E6030D1977}"/>
                  </a:ext>
                </a:extLst>
              </p14:cNvPr>
              <p14:cNvContentPartPr/>
              <p14:nvPr/>
            </p14:nvContentPartPr>
            <p14:xfrm>
              <a:off x="6501181" y="4181031"/>
              <a:ext cx="767880" cy="901440"/>
            </p14:xfrm>
          </p:contentPart>
        </mc:Choice>
        <mc:Fallback xmlns="">
          <p:pic>
            <p:nvPicPr>
              <p:cNvPr id="33" name="Ink 32">
                <a:extLst>
                  <a:ext uri="{FF2B5EF4-FFF2-40B4-BE49-F238E27FC236}">
                    <a16:creationId xmlns:a16="http://schemas.microsoft.com/office/drawing/2014/main" id="{F19DB49E-E92E-17D0-A470-01E6030D1977}"/>
                  </a:ext>
                </a:extLst>
              </p:cNvPr>
              <p:cNvPicPr/>
              <p:nvPr/>
            </p:nvPicPr>
            <p:blipFill>
              <a:blip r:embed="rId38"/>
              <a:stretch>
                <a:fillRect/>
              </a:stretch>
            </p:blipFill>
            <p:spPr>
              <a:xfrm>
                <a:off x="6492541" y="4172391"/>
                <a:ext cx="785520" cy="919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Ink 35">
                <a:extLst>
                  <a:ext uri="{FF2B5EF4-FFF2-40B4-BE49-F238E27FC236}">
                    <a16:creationId xmlns:a16="http://schemas.microsoft.com/office/drawing/2014/main" id="{86E93D92-39E7-5854-3219-0846DB837694}"/>
                  </a:ext>
                </a:extLst>
              </p14:cNvPr>
              <p14:cNvContentPartPr/>
              <p14:nvPr/>
            </p14:nvContentPartPr>
            <p14:xfrm>
              <a:off x="7384261" y="4485231"/>
              <a:ext cx="260280" cy="391680"/>
            </p14:xfrm>
          </p:contentPart>
        </mc:Choice>
        <mc:Fallback xmlns="">
          <p:pic>
            <p:nvPicPr>
              <p:cNvPr id="36" name="Ink 35">
                <a:extLst>
                  <a:ext uri="{FF2B5EF4-FFF2-40B4-BE49-F238E27FC236}">
                    <a16:creationId xmlns:a16="http://schemas.microsoft.com/office/drawing/2014/main" id="{86E93D92-39E7-5854-3219-0846DB837694}"/>
                  </a:ext>
                </a:extLst>
              </p:cNvPr>
              <p:cNvPicPr/>
              <p:nvPr/>
            </p:nvPicPr>
            <p:blipFill>
              <a:blip r:embed="rId40"/>
              <a:stretch>
                <a:fillRect/>
              </a:stretch>
            </p:blipFill>
            <p:spPr>
              <a:xfrm>
                <a:off x="7375621" y="4476231"/>
                <a:ext cx="27792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Ink 36">
                <a:extLst>
                  <a:ext uri="{FF2B5EF4-FFF2-40B4-BE49-F238E27FC236}">
                    <a16:creationId xmlns:a16="http://schemas.microsoft.com/office/drawing/2014/main" id="{8A022F80-C2FE-C2EF-A336-6E37EB94DB80}"/>
                  </a:ext>
                </a:extLst>
              </p14:cNvPr>
              <p14:cNvContentPartPr/>
              <p14:nvPr/>
            </p14:nvContentPartPr>
            <p14:xfrm>
              <a:off x="7697101" y="4351311"/>
              <a:ext cx="270360" cy="35640"/>
            </p14:xfrm>
          </p:contentPart>
        </mc:Choice>
        <mc:Fallback xmlns="">
          <p:pic>
            <p:nvPicPr>
              <p:cNvPr id="37" name="Ink 36">
                <a:extLst>
                  <a:ext uri="{FF2B5EF4-FFF2-40B4-BE49-F238E27FC236}">
                    <a16:creationId xmlns:a16="http://schemas.microsoft.com/office/drawing/2014/main" id="{8A022F80-C2FE-C2EF-A336-6E37EB94DB80}"/>
                  </a:ext>
                </a:extLst>
              </p:cNvPr>
              <p:cNvPicPr/>
              <p:nvPr/>
            </p:nvPicPr>
            <p:blipFill>
              <a:blip r:embed="rId42"/>
              <a:stretch>
                <a:fillRect/>
              </a:stretch>
            </p:blipFill>
            <p:spPr>
              <a:xfrm>
                <a:off x="7688101" y="4342671"/>
                <a:ext cx="2880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Ink 37">
                <a:extLst>
                  <a:ext uri="{FF2B5EF4-FFF2-40B4-BE49-F238E27FC236}">
                    <a16:creationId xmlns:a16="http://schemas.microsoft.com/office/drawing/2014/main" id="{B1ACD187-FD23-A7D3-AE95-35B21BC00519}"/>
                  </a:ext>
                </a:extLst>
              </p14:cNvPr>
              <p14:cNvContentPartPr/>
              <p14:nvPr/>
            </p14:nvContentPartPr>
            <p14:xfrm>
              <a:off x="7859101" y="4189671"/>
              <a:ext cx="21600" cy="766440"/>
            </p14:xfrm>
          </p:contentPart>
        </mc:Choice>
        <mc:Fallback xmlns="">
          <p:pic>
            <p:nvPicPr>
              <p:cNvPr id="38" name="Ink 37">
                <a:extLst>
                  <a:ext uri="{FF2B5EF4-FFF2-40B4-BE49-F238E27FC236}">
                    <a16:creationId xmlns:a16="http://schemas.microsoft.com/office/drawing/2014/main" id="{B1ACD187-FD23-A7D3-AE95-35B21BC00519}"/>
                  </a:ext>
                </a:extLst>
              </p:cNvPr>
              <p:cNvPicPr/>
              <p:nvPr/>
            </p:nvPicPr>
            <p:blipFill>
              <a:blip r:embed="rId44"/>
              <a:stretch>
                <a:fillRect/>
              </a:stretch>
            </p:blipFill>
            <p:spPr>
              <a:xfrm>
                <a:off x="7850101" y="4181031"/>
                <a:ext cx="39240" cy="784080"/>
              </a:xfrm>
              <a:prstGeom prst="rect">
                <a:avLst/>
              </a:prstGeom>
            </p:spPr>
          </p:pic>
        </mc:Fallback>
      </mc:AlternateContent>
      <p:grpSp>
        <p:nvGrpSpPr>
          <p:cNvPr id="47" name="Group 46">
            <a:extLst>
              <a:ext uri="{FF2B5EF4-FFF2-40B4-BE49-F238E27FC236}">
                <a16:creationId xmlns:a16="http://schemas.microsoft.com/office/drawing/2014/main" id="{B4CCB2EA-D6F7-03C9-53AB-AC5DFD80C01E}"/>
              </a:ext>
            </a:extLst>
          </p:cNvPr>
          <p:cNvGrpSpPr/>
          <p:nvPr/>
        </p:nvGrpSpPr>
        <p:grpSpPr>
          <a:xfrm>
            <a:off x="8425741" y="4028031"/>
            <a:ext cx="802080" cy="1149120"/>
            <a:chOff x="8425741" y="4028031"/>
            <a:chExt cx="802080" cy="1149120"/>
          </a:xfrm>
        </p:grpSpPr>
        <mc:AlternateContent xmlns:mc="http://schemas.openxmlformats.org/markup-compatibility/2006" xmlns:p14="http://schemas.microsoft.com/office/powerpoint/2010/main">
          <mc:Choice Requires="p14">
            <p:contentPart p14:bwMode="auto" r:id="rId45">
              <p14:nvContentPartPr>
                <p14:cNvPr id="39" name="Ink 38">
                  <a:extLst>
                    <a:ext uri="{FF2B5EF4-FFF2-40B4-BE49-F238E27FC236}">
                      <a16:creationId xmlns:a16="http://schemas.microsoft.com/office/drawing/2014/main" id="{0C8E3A93-807E-4563-12AF-7B926A2BEE73}"/>
                    </a:ext>
                  </a:extLst>
                </p14:cNvPr>
                <p14:cNvContentPartPr/>
                <p14:nvPr/>
              </p14:nvContentPartPr>
              <p14:xfrm>
                <a:off x="8425741" y="4028031"/>
                <a:ext cx="430560" cy="738000"/>
              </p14:xfrm>
            </p:contentPart>
          </mc:Choice>
          <mc:Fallback xmlns="">
            <p:pic>
              <p:nvPicPr>
                <p:cNvPr id="39" name="Ink 38">
                  <a:extLst>
                    <a:ext uri="{FF2B5EF4-FFF2-40B4-BE49-F238E27FC236}">
                      <a16:creationId xmlns:a16="http://schemas.microsoft.com/office/drawing/2014/main" id="{0C8E3A93-807E-4563-12AF-7B926A2BEE73}"/>
                    </a:ext>
                  </a:extLst>
                </p:cNvPr>
                <p:cNvPicPr/>
                <p:nvPr/>
              </p:nvPicPr>
              <p:blipFill>
                <a:blip r:embed="rId46"/>
                <a:stretch>
                  <a:fillRect/>
                </a:stretch>
              </p:blipFill>
              <p:spPr>
                <a:xfrm>
                  <a:off x="8416741" y="4019031"/>
                  <a:ext cx="448200" cy="755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2" name="Ink 41">
                  <a:extLst>
                    <a:ext uri="{FF2B5EF4-FFF2-40B4-BE49-F238E27FC236}">
                      <a16:creationId xmlns:a16="http://schemas.microsoft.com/office/drawing/2014/main" id="{62C0C644-396B-4B1E-F714-37E7B2C60373}"/>
                    </a:ext>
                  </a:extLst>
                </p14:cNvPr>
                <p14:cNvContentPartPr/>
                <p14:nvPr/>
              </p14:nvContentPartPr>
              <p14:xfrm>
                <a:off x="8507461" y="4375071"/>
                <a:ext cx="127440" cy="362880"/>
              </p14:xfrm>
            </p:contentPart>
          </mc:Choice>
          <mc:Fallback xmlns="">
            <p:pic>
              <p:nvPicPr>
                <p:cNvPr id="42" name="Ink 41">
                  <a:extLst>
                    <a:ext uri="{FF2B5EF4-FFF2-40B4-BE49-F238E27FC236}">
                      <a16:creationId xmlns:a16="http://schemas.microsoft.com/office/drawing/2014/main" id="{62C0C644-396B-4B1E-F714-37E7B2C60373}"/>
                    </a:ext>
                  </a:extLst>
                </p:cNvPr>
                <p:cNvPicPr/>
                <p:nvPr/>
              </p:nvPicPr>
              <p:blipFill>
                <a:blip r:embed="rId48"/>
                <a:stretch>
                  <a:fillRect/>
                </a:stretch>
              </p:blipFill>
              <p:spPr>
                <a:xfrm>
                  <a:off x="8498821" y="4366431"/>
                  <a:ext cx="14508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3" name="Ink 42">
                  <a:extLst>
                    <a:ext uri="{FF2B5EF4-FFF2-40B4-BE49-F238E27FC236}">
                      <a16:creationId xmlns:a16="http://schemas.microsoft.com/office/drawing/2014/main" id="{6B0819F9-6531-1EC7-EA2C-A0526ED83999}"/>
                    </a:ext>
                  </a:extLst>
                </p14:cNvPr>
                <p14:cNvContentPartPr/>
                <p14:nvPr/>
              </p14:nvContentPartPr>
              <p14:xfrm>
                <a:off x="8789341" y="4248351"/>
                <a:ext cx="256680" cy="499320"/>
              </p14:xfrm>
            </p:contentPart>
          </mc:Choice>
          <mc:Fallback xmlns="">
            <p:pic>
              <p:nvPicPr>
                <p:cNvPr id="43" name="Ink 42">
                  <a:extLst>
                    <a:ext uri="{FF2B5EF4-FFF2-40B4-BE49-F238E27FC236}">
                      <a16:creationId xmlns:a16="http://schemas.microsoft.com/office/drawing/2014/main" id="{6B0819F9-6531-1EC7-EA2C-A0526ED83999}"/>
                    </a:ext>
                  </a:extLst>
                </p:cNvPr>
                <p:cNvPicPr/>
                <p:nvPr/>
              </p:nvPicPr>
              <p:blipFill>
                <a:blip r:embed="rId50"/>
                <a:stretch>
                  <a:fillRect/>
                </a:stretch>
              </p:blipFill>
              <p:spPr>
                <a:xfrm>
                  <a:off x="8780701" y="4239711"/>
                  <a:ext cx="27432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6" name="Ink 45">
                  <a:extLst>
                    <a:ext uri="{FF2B5EF4-FFF2-40B4-BE49-F238E27FC236}">
                      <a16:creationId xmlns:a16="http://schemas.microsoft.com/office/drawing/2014/main" id="{7F9B8B90-C2AD-97CE-E92C-E3EC4E85507E}"/>
                    </a:ext>
                  </a:extLst>
                </p14:cNvPr>
                <p14:cNvContentPartPr/>
                <p14:nvPr/>
              </p14:nvContentPartPr>
              <p14:xfrm>
                <a:off x="8898421" y="4085631"/>
                <a:ext cx="329400" cy="1091520"/>
              </p14:xfrm>
            </p:contentPart>
          </mc:Choice>
          <mc:Fallback xmlns="">
            <p:pic>
              <p:nvPicPr>
                <p:cNvPr id="46" name="Ink 45">
                  <a:extLst>
                    <a:ext uri="{FF2B5EF4-FFF2-40B4-BE49-F238E27FC236}">
                      <a16:creationId xmlns:a16="http://schemas.microsoft.com/office/drawing/2014/main" id="{7F9B8B90-C2AD-97CE-E92C-E3EC4E85507E}"/>
                    </a:ext>
                  </a:extLst>
                </p:cNvPr>
                <p:cNvPicPr/>
                <p:nvPr/>
              </p:nvPicPr>
              <p:blipFill>
                <a:blip r:embed="rId52"/>
                <a:stretch>
                  <a:fillRect/>
                </a:stretch>
              </p:blipFill>
              <p:spPr>
                <a:xfrm>
                  <a:off x="8889421" y="4076631"/>
                  <a:ext cx="347040" cy="1109160"/>
                </a:xfrm>
                <a:prstGeom prst="rect">
                  <a:avLst/>
                </a:prstGeom>
              </p:spPr>
            </p:pic>
          </mc:Fallback>
        </mc:AlternateContent>
      </p:grpSp>
      <p:grpSp>
        <p:nvGrpSpPr>
          <p:cNvPr id="55" name="Group 54">
            <a:extLst>
              <a:ext uri="{FF2B5EF4-FFF2-40B4-BE49-F238E27FC236}">
                <a16:creationId xmlns:a16="http://schemas.microsoft.com/office/drawing/2014/main" id="{5E028833-4758-BB6E-B907-C8A213B8E3B8}"/>
              </a:ext>
            </a:extLst>
          </p:cNvPr>
          <p:cNvGrpSpPr/>
          <p:nvPr/>
        </p:nvGrpSpPr>
        <p:grpSpPr>
          <a:xfrm>
            <a:off x="9549301" y="4353471"/>
            <a:ext cx="1665360" cy="843840"/>
            <a:chOff x="9549301" y="4353471"/>
            <a:chExt cx="1665360" cy="843840"/>
          </a:xfrm>
        </p:grpSpPr>
        <mc:AlternateContent xmlns:mc="http://schemas.openxmlformats.org/markup-compatibility/2006" xmlns:p14="http://schemas.microsoft.com/office/powerpoint/2010/main">
          <mc:Choice Requires="p14">
            <p:contentPart p14:bwMode="auto" r:id="rId53">
              <p14:nvContentPartPr>
                <p14:cNvPr id="48" name="Ink 47">
                  <a:extLst>
                    <a:ext uri="{FF2B5EF4-FFF2-40B4-BE49-F238E27FC236}">
                      <a16:creationId xmlns:a16="http://schemas.microsoft.com/office/drawing/2014/main" id="{06AF695B-545A-41D4-8EE3-0CC66A648A44}"/>
                    </a:ext>
                  </a:extLst>
                </p14:cNvPr>
                <p14:cNvContentPartPr/>
                <p14:nvPr/>
              </p14:nvContentPartPr>
              <p14:xfrm>
                <a:off x="9566221" y="4780431"/>
                <a:ext cx="110160" cy="190080"/>
              </p14:xfrm>
            </p:contentPart>
          </mc:Choice>
          <mc:Fallback xmlns="">
            <p:pic>
              <p:nvPicPr>
                <p:cNvPr id="48" name="Ink 47">
                  <a:extLst>
                    <a:ext uri="{FF2B5EF4-FFF2-40B4-BE49-F238E27FC236}">
                      <a16:creationId xmlns:a16="http://schemas.microsoft.com/office/drawing/2014/main" id="{06AF695B-545A-41D4-8EE3-0CC66A648A44}"/>
                    </a:ext>
                  </a:extLst>
                </p:cNvPr>
                <p:cNvPicPr/>
                <p:nvPr/>
              </p:nvPicPr>
              <p:blipFill>
                <a:blip r:embed="rId54"/>
                <a:stretch>
                  <a:fillRect/>
                </a:stretch>
              </p:blipFill>
              <p:spPr>
                <a:xfrm>
                  <a:off x="9557581" y="4771431"/>
                  <a:ext cx="1278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9" name="Ink 48">
                  <a:extLst>
                    <a:ext uri="{FF2B5EF4-FFF2-40B4-BE49-F238E27FC236}">
                      <a16:creationId xmlns:a16="http://schemas.microsoft.com/office/drawing/2014/main" id="{F3DB8A9A-6E76-4A34-9AD0-8029065A9958}"/>
                    </a:ext>
                  </a:extLst>
                </p14:cNvPr>
                <p14:cNvContentPartPr/>
                <p14:nvPr/>
              </p14:nvContentPartPr>
              <p14:xfrm>
                <a:off x="9549301" y="4977351"/>
                <a:ext cx="360" cy="360"/>
              </p14:xfrm>
            </p:contentPart>
          </mc:Choice>
          <mc:Fallback xmlns="">
            <p:pic>
              <p:nvPicPr>
                <p:cNvPr id="49" name="Ink 48">
                  <a:extLst>
                    <a:ext uri="{FF2B5EF4-FFF2-40B4-BE49-F238E27FC236}">
                      <a16:creationId xmlns:a16="http://schemas.microsoft.com/office/drawing/2014/main" id="{F3DB8A9A-6E76-4A34-9AD0-8029065A9958}"/>
                    </a:ext>
                  </a:extLst>
                </p:cNvPr>
                <p:cNvPicPr/>
                <p:nvPr/>
              </p:nvPicPr>
              <p:blipFill>
                <a:blip r:embed="rId56"/>
                <a:stretch>
                  <a:fillRect/>
                </a:stretch>
              </p:blipFill>
              <p:spPr>
                <a:xfrm>
                  <a:off x="9540301" y="49683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1" name="Ink 50">
                  <a:extLst>
                    <a:ext uri="{FF2B5EF4-FFF2-40B4-BE49-F238E27FC236}">
                      <a16:creationId xmlns:a16="http://schemas.microsoft.com/office/drawing/2014/main" id="{52F8BD73-3AB9-0CCD-1AC5-17F51E2D5595}"/>
                    </a:ext>
                  </a:extLst>
                </p14:cNvPr>
                <p14:cNvContentPartPr/>
                <p14:nvPr/>
              </p14:nvContentPartPr>
              <p14:xfrm>
                <a:off x="9871141" y="4360671"/>
                <a:ext cx="430920" cy="606600"/>
              </p14:xfrm>
            </p:contentPart>
          </mc:Choice>
          <mc:Fallback xmlns="">
            <p:pic>
              <p:nvPicPr>
                <p:cNvPr id="51" name="Ink 50">
                  <a:extLst>
                    <a:ext uri="{FF2B5EF4-FFF2-40B4-BE49-F238E27FC236}">
                      <a16:creationId xmlns:a16="http://schemas.microsoft.com/office/drawing/2014/main" id="{52F8BD73-3AB9-0CCD-1AC5-17F51E2D5595}"/>
                    </a:ext>
                  </a:extLst>
                </p:cNvPr>
                <p:cNvPicPr/>
                <p:nvPr/>
              </p:nvPicPr>
              <p:blipFill>
                <a:blip r:embed="rId58"/>
                <a:stretch>
                  <a:fillRect/>
                </a:stretch>
              </p:blipFill>
              <p:spPr>
                <a:xfrm>
                  <a:off x="9862141" y="4351671"/>
                  <a:ext cx="448560" cy="624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2" name="Ink 51">
                  <a:extLst>
                    <a:ext uri="{FF2B5EF4-FFF2-40B4-BE49-F238E27FC236}">
                      <a16:creationId xmlns:a16="http://schemas.microsoft.com/office/drawing/2014/main" id="{E1450A7A-15AF-50D1-B8DB-B97FC978C86A}"/>
                    </a:ext>
                  </a:extLst>
                </p14:cNvPr>
                <p14:cNvContentPartPr/>
                <p14:nvPr/>
              </p14:nvContentPartPr>
              <p14:xfrm>
                <a:off x="10405021" y="4353471"/>
                <a:ext cx="177480" cy="843840"/>
              </p14:xfrm>
            </p:contentPart>
          </mc:Choice>
          <mc:Fallback xmlns="">
            <p:pic>
              <p:nvPicPr>
                <p:cNvPr id="52" name="Ink 51">
                  <a:extLst>
                    <a:ext uri="{FF2B5EF4-FFF2-40B4-BE49-F238E27FC236}">
                      <a16:creationId xmlns:a16="http://schemas.microsoft.com/office/drawing/2014/main" id="{E1450A7A-15AF-50D1-B8DB-B97FC978C86A}"/>
                    </a:ext>
                  </a:extLst>
                </p:cNvPr>
                <p:cNvPicPr/>
                <p:nvPr/>
              </p:nvPicPr>
              <p:blipFill>
                <a:blip r:embed="rId60"/>
                <a:stretch>
                  <a:fillRect/>
                </a:stretch>
              </p:blipFill>
              <p:spPr>
                <a:xfrm>
                  <a:off x="10396381" y="4344831"/>
                  <a:ext cx="195120" cy="861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3" name="Ink 52">
                  <a:extLst>
                    <a:ext uri="{FF2B5EF4-FFF2-40B4-BE49-F238E27FC236}">
                      <a16:creationId xmlns:a16="http://schemas.microsoft.com/office/drawing/2014/main" id="{69CA6AA3-CE9A-1A78-34D3-2D4EEABBA588}"/>
                    </a:ext>
                  </a:extLst>
                </p14:cNvPr>
                <p14:cNvContentPartPr/>
                <p14:nvPr/>
              </p14:nvContentPartPr>
              <p14:xfrm>
                <a:off x="10602301" y="4614111"/>
                <a:ext cx="346680" cy="308160"/>
              </p14:xfrm>
            </p:contentPart>
          </mc:Choice>
          <mc:Fallback xmlns="">
            <p:pic>
              <p:nvPicPr>
                <p:cNvPr id="53" name="Ink 52">
                  <a:extLst>
                    <a:ext uri="{FF2B5EF4-FFF2-40B4-BE49-F238E27FC236}">
                      <a16:creationId xmlns:a16="http://schemas.microsoft.com/office/drawing/2014/main" id="{69CA6AA3-CE9A-1A78-34D3-2D4EEABBA588}"/>
                    </a:ext>
                  </a:extLst>
                </p:cNvPr>
                <p:cNvPicPr/>
                <p:nvPr/>
              </p:nvPicPr>
              <p:blipFill>
                <a:blip r:embed="rId62"/>
                <a:stretch>
                  <a:fillRect/>
                </a:stretch>
              </p:blipFill>
              <p:spPr>
                <a:xfrm>
                  <a:off x="10593661" y="4605111"/>
                  <a:ext cx="36432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4" name="Ink 53">
                  <a:extLst>
                    <a:ext uri="{FF2B5EF4-FFF2-40B4-BE49-F238E27FC236}">
                      <a16:creationId xmlns:a16="http://schemas.microsoft.com/office/drawing/2014/main" id="{C54A6D40-A669-7CEC-92E6-55B56BE76C8E}"/>
                    </a:ext>
                  </a:extLst>
                </p14:cNvPr>
                <p14:cNvContentPartPr/>
                <p14:nvPr/>
              </p14:nvContentPartPr>
              <p14:xfrm>
                <a:off x="10983541" y="4379031"/>
                <a:ext cx="231120" cy="445680"/>
              </p14:xfrm>
            </p:contentPart>
          </mc:Choice>
          <mc:Fallback xmlns="">
            <p:pic>
              <p:nvPicPr>
                <p:cNvPr id="54" name="Ink 53">
                  <a:extLst>
                    <a:ext uri="{FF2B5EF4-FFF2-40B4-BE49-F238E27FC236}">
                      <a16:creationId xmlns:a16="http://schemas.microsoft.com/office/drawing/2014/main" id="{C54A6D40-A669-7CEC-92E6-55B56BE76C8E}"/>
                    </a:ext>
                  </a:extLst>
                </p:cNvPr>
                <p:cNvPicPr/>
                <p:nvPr/>
              </p:nvPicPr>
              <p:blipFill>
                <a:blip r:embed="rId64"/>
                <a:stretch>
                  <a:fillRect/>
                </a:stretch>
              </p:blipFill>
              <p:spPr>
                <a:xfrm>
                  <a:off x="10974901" y="4370031"/>
                  <a:ext cx="248760" cy="463320"/>
                </a:xfrm>
                <a:prstGeom prst="rect">
                  <a:avLst/>
                </a:prstGeom>
              </p:spPr>
            </p:pic>
          </mc:Fallback>
        </mc:AlternateContent>
      </p:grpSp>
      <p:grpSp>
        <p:nvGrpSpPr>
          <p:cNvPr id="58" name="Group 57">
            <a:extLst>
              <a:ext uri="{FF2B5EF4-FFF2-40B4-BE49-F238E27FC236}">
                <a16:creationId xmlns:a16="http://schemas.microsoft.com/office/drawing/2014/main" id="{7B599504-BAC7-B750-4FD4-C385A0CBCDD7}"/>
              </a:ext>
            </a:extLst>
          </p:cNvPr>
          <p:cNvGrpSpPr/>
          <p:nvPr/>
        </p:nvGrpSpPr>
        <p:grpSpPr>
          <a:xfrm>
            <a:off x="11571421" y="4085631"/>
            <a:ext cx="619200" cy="1031760"/>
            <a:chOff x="11571421" y="4085631"/>
            <a:chExt cx="619200" cy="1031760"/>
          </a:xfrm>
        </p:grpSpPr>
        <mc:AlternateContent xmlns:mc="http://schemas.openxmlformats.org/markup-compatibility/2006" xmlns:p14="http://schemas.microsoft.com/office/powerpoint/2010/main">
          <mc:Choice Requires="p14">
            <p:contentPart p14:bwMode="auto" r:id="rId65">
              <p14:nvContentPartPr>
                <p14:cNvPr id="56" name="Ink 55">
                  <a:extLst>
                    <a:ext uri="{FF2B5EF4-FFF2-40B4-BE49-F238E27FC236}">
                      <a16:creationId xmlns:a16="http://schemas.microsoft.com/office/drawing/2014/main" id="{F23B204C-351F-8928-A5D9-86D41181FB66}"/>
                    </a:ext>
                  </a:extLst>
                </p14:cNvPr>
                <p14:cNvContentPartPr/>
                <p14:nvPr/>
              </p14:nvContentPartPr>
              <p14:xfrm>
                <a:off x="11756101" y="4351671"/>
                <a:ext cx="284400" cy="533880"/>
              </p14:xfrm>
            </p:contentPart>
          </mc:Choice>
          <mc:Fallback xmlns="">
            <p:pic>
              <p:nvPicPr>
                <p:cNvPr id="56" name="Ink 55">
                  <a:extLst>
                    <a:ext uri="{FF2B5EF4-FFF2-40B4-BE49-F238E27FC236}">
                      <a16:creationId xmlns:a16="http://schemas.microsoft.com/office/drawing/2014/main" id="{F23B204C-351F-8928-A5D9-86D41181FB66}"/>
                    </a:ext>
                  </a:extLst>
                </p:cNvPr>
                <p:cNvPicPr/>
                <p:nvPr/>
              </p:nvPicPr>
              <p:blipFill>
                <a:blip r:embed="rId66"/>
                <a:stretch>
                  <a:fillRect/>
                </a:stretch>
              </p:blipFill>
              <p:spPr>
                <a:xfrm>
                  <a:off x="11747461" y="4342671"/>
                  <a:ext cx="302040" cy="551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7" name="Ink 56">
                  <a:extLst>
                    <a:ext uri="{FF2B5EF4-FFF2-40B4-BE49-F238E27FC236}">
                      <a16:creationId xmlns:a16="http://schemas.microsoft.com/office/drawing/2014/main" id="{038A8CA3-C092-CA6F-F673-C23CE8A18968}"/>
                    </a:ext>
                  </a:extLst>
                </p14:cNvPr>
                <p14:cNvContentPartPr/>
                <p14:nvPr/>
              </p14:nvContentPartPr>
              <p14:xfrm>
                <a:off x="11571421" y="4085631"/>
                <a:ext cx="619200" cy="1031760"/>
              </p14:xfrm>
            </p:contentPart>
          </mc:Choice>
          <mc:Fallback xmlns="">
            <p:pic>
              <p:nvPicPr>
                <p:cNvPr id="57" name="Ink 56">
                  <a:extLst>
                    <a:ext uri="{FF2B5EF4-FFF2-40B4-BE49-F238E27FC236}">
                      <a16:creationId xmlns:a16="http://schemas.microsoft.com/office/drawing/2014/main" id="{038A8CA3-C092-CA6F-F673-C23CE8A18968}"/>
                    </a:ext>
                  </a:extLst>
                </p:cNvPr>
                <p:cNvPicPr/>
                <p:nvPr/>
              </p:nvPicPr>
              <p:blipFill>
                <a:blip r:embed="rId68"/>
                <a:stretch>
                  <a:fillRect/>
                </a:stretch>
              </p:blipFill>
              <p:spPr>
                <a:xfrm>
                  <a:off x="11562421" y="4076991"/>
                  <a:ext cx="636840" cy="1049400"/>
                </a:xfrm>
                <a:prstGeom prst="rect">
                  <a:avLst/>
                </a:prstGeom>
              </p:spPr>
            </p:pic>
          </mc:Fallback>
        </mc:AlternateContent>
      </p:grpSp>
      <p:grpSp>
        <p:nvGrpSpPr>
          <p:cNvPr id="69" name="Group 68">
            <a:extLst>
              <a:ext uri="{FF2B5EF4-FFF2-40B4-BE49-F238E27FC236}">
                <a16:creationId xmlns:a16="http://schemas.microsoft.com/office/drawing/2014/main" id="{2CE53489-A470-D9A7-1302-0DB80EAA0C77}"/>
              </a:ext>
            </a:extLst>
          </p:cNvPr>
          <p:cNvGrpSpPr/>
          <p:nvPr/>
        </p:nvGrpSpPr>
        <p:grpSpPr>
          <a:xfrm>
            <a:off x="6631501" y="5590071"/>
            <a:ext cx="2686320" cy="880560"/>
            <a:chOff x="6631501" y="5590071"/>
            <a:chExt cx="2686320" cy="880560"/>
          </a:xfrm>
        </p:grpSpPr>
        <mc:AlternateContent xmlns:mc="http://schemas.openxmlformats.org/markup-compatibility/2006" xmlns:p14="http://schemas.microsoft.com/office/powerpoint/2010/main">
          <mc:Choice Requires="p14">
            <p:contentPart p14:bwMode="auto" r:id="rId69">
              <p14:nvContentPartPr>
                <p14:cNvPr id="61" name="Ink 60">
                  <a:extLst>
                    <a:ext uri="{FF2B5EF4-FFF2-40B4-BE49-F238E27FC236}">
                      <a16:creationId xmlns:a16="http://schemas.microsoft.com/office/drawing/2014/main" id="{AD1C0733-E82C-4101-EF76-EE3DB4A26B84}"/>
                    </a:ext>
                  </a:extLst>
                </p14:cNvPr>
                <p14:cNvContentPartPr/>
                <p14:nvPr/>
              </p14:nvContentPartPr>
              <p14:xfrm>
                <a:off x="6631501" y="5590071"/>
                <a:ext cx="316440" cy="880560"/>
              </p14:xfrm>
            </p:contentPart>
          </mc:Choice>
          <mc:Fallback xmlns="">
            <p:pic>
              <p:nvPicPr>
                <p:cNvPr id="61" name="Ink 60">
                  <a:extLst>
                    <a:ext uri="{FF2B5EF4-FFF2-40B4-BE49-F238E27FC236}">
                      <a16:creationId xmlns:a16="http://schemas.microsoft.com/office/drawing/2014/main" id="{AD1C0733-E82C-4101-EF76-EE3DB4A26B84}"/>
                    </a:ext>
                  </a:extLst>
                </p:cNvPr>
                <p:cNvPicPr/>
                <p:nvPr/>
              </p:nvPicPr>
              <p:blipFill>
                <a:blip r:embed="rId70"/>
                <a:stretch>
                  <a:fillRect/>
                </a:stretch>
              </p:blipFill>
              <p:spPr>
                <a:xfrm>
                  <a:off x="6622501" y="5581071"/>
                  <a:ext cx="334080" cy="8982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2" name="Ink 61">
                  <a:extLst>
                    <a:ext uri="{FF2B5EF4-FFF2-40B4-BE49-F238E27FC236}">
                      <a16:creationId xmlns:a16="http://schemas.microsoft.com/office/drawing/2014/main" id="{26C8C15B-1AD8-D6F7-AB9B-A79FCFDA8481}"/>
                    </a:ext>
                  </a:extLst>
                </p14:cNvPr>
                <p14:cNvContentPartPr/>
                <p14:nvPr/>
              </p14:nvContentPartPr>
              <p14:xfrm>
                <a:off x="7128301" y="5683311"/>
                <a:ext cx="353880" cy="593280"/>
              </p14:xfrm>
            </p:contentPart>
          </mc:Choice>
          <mc:Fallback xmlns="">
            <p:pic>
              <p:nvPicPr>
                <p:cNvPr id="62" name="Ink 61">
                  <a:extLst>
                    <a:ext uri="{FF2B5EF4-FFF2-40B4-BE49-F238E27FC236}">
                      <a16:creationId xmlns:a16="http://schemas.microsoft.com/office/drawing/2014/main" id="{26C8C15B-1AD8-D6F7-AB9B-A79FCFDA8481}"/>
                    </a:ext>
                  </a:extLst>
                </p:cNvPr>
                <p:cNvPicPr/>
                <p:nvPr/>
              </p:nvPicPr>
              <p:blipFill>
                <a:blip r:embed="rId72"/>
                <a:stretch>
                  <a:fillRect/>
                </a:stretch>
              </p:blipFill>
              <p:spPr>
                <a:xfrm>
                  <a:off x="7119301" y="5674311"/>
                  <a:ext cx="371520" cy="610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3" name="Ink 62">
                  <a:extLst>
                    <a:ext uri="{FF2B5EF4-FFF2-40B4-BE49-F238E27FC236}">
                      <a16:creationId xmlns:a16="http://schemas.microsoft.com/office/drawing/2014/main" id="{71A34847-5672-75ED-FED3-7486EDC43017}"/>
                    </a:ext>
                  </a:extLst>
                </p14:cNvPr>
                <p14:cNvContentPartPr/>
                <p14:nvPr/>
              </p14:nvContentPartPr>
              <p14:xfrm>
                <a:off x="7369501" y="5821551"/>
                <a:ext cx="341640" cy="326520"/>
              </p14:xfrm>
            </p:contentPart>
          </mc:Choice>
          <mc:Fallback xmlns="">
            <p:pic>
              <p:nvPicPr>
                <p:cNvPr id="63" name="Ink 62">
                  <a:extLst>
                    <a:ext uri="{FF2B5EF4-FFF2-40B4-BE49-F238E27FC236}">
                      <a16:creationId xmlns:a16="http://schemas.microsoft.com/office/drawing/2014/main" id="{71A34847-5672-75ED-FED3-7486EDC43017}"/>
                    </a:ext>
                  </a:extLst>
                </p:cNvPr>
                <p:cNvPicPr/>
                <p:nvPr/>
              </p:nvPicPr>
              <p:blipFill>
                <a:blip r:embed="rId74"/>
                <a:stretch>
                  <a:fillRect/>
                </a:stretch>
              </p:blipFill>
              <p:spPr>
                <a:xfrm>
                  <a:off x="7360501" y="5812911"/>
                  <a:ext cx="3592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4" name="Ink 63">
                  <a:extLst>
                    <a:ext uri="{FF2B5EF4-FFF2-40B4-BE49-F238E27FC236}">
                      <a16:creationId xmlns:a16="http://schemas.microsoft.com/office/drawing/2014/main" id="{4362E873-9001-4D25-F432-316038C893A7}"/>
                    </a:ext>
                  </a:extLst>
                </p14:cNvPr>
                <p14:cNvContentPartPr/>
                <p14:nvPr/>
              </p14:nvContentPartPr>
              <p14:xfrm>
                <a:off x="7698541" y="5694831"/>
                <a:ext cx="415440" cy="581040"/>
              </p14:xfrm>
            </p:contentPart>
          </mc:Choice>
          <mc:Fallback xmlns="">
            <p:pic>
              <p:nvPicPr>
                <p:cNvPr id="64" name="Ink 63">
                  <a:extLst>
                    <a:ext uri="{FF2B5EF4-FFF2-40B4-BE49-F238E27FC236}">
                      <a16:creationId xmlns:a16="http://schemas.microsoft.com/office/drawing/2014/main" id="{4362E873-9001-4D25-F432-316038C893A7}"/>
                    </a:ext>
                  </a:extLst>
                </p:cNvPr>
                <p:cNvPicPr/>
                <p:nvPr/>
              </p:nvPicPr>
              <p:blipFill>
                <a:blip r:embed="rId76"/>
                <a:stretch>
                  <a:fillRect/>
                </a:stretch>
              </p:blipFill>
              <p:spPr>
                <a:xfrm>
                  <a:off x="7689901" y="5685831"/>
                  <a:ext cx="433080" cy="5986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6" name="Ink 65">
                  <a:extLst>
                    <a:ext uri="{FF2B5EF4-FFF2-40B4-BE49-F238E27FC236}">
                      <a16:creationId xmlns:a16="http://schemas.microsoft.com/office/drawing/2014/main" id="{DA0A5DAB-9D3F-FFF8-013B-6049086F7AE0}"/>
                    </a:ext>
                  </a:extLst>
                </p14:cNvPr>
                <p14:cNvContentPartPr/>
                <p14:nvPr/>
              </p14:nvContentPartPr>
              <p14:xfrm>
                <a:off x="8145661" y="5842791"/>
                <a:ext cx="258120" cy="456840"/>
              </p14:xfrm>
            </p:contentPart>
          </mc:Choice>
          <mc:Fallback xmlns="">
            <p:pic>
              <p:nvPicPr>
                <p:cNvPr id="66" name="Ink 65">
                  <a:extLst>
                    <a:ext uri="{FF2B5EF4-FFF2-40B4-BE49-F238E27FC236}">
                      <a16:creationId xmlns:a16="http://schemas.microsoft.com/office/drawing/2014/main" id="{DA0A5DAB-9D3F-FFF8-013B-6049086F7AE0}"/>
                    </a:ext>
                  </a:extLst>
                </p:cNvPr>
                <p:cNvPicPr/>
                <p:nvPr/>
              </p:nvPicPr>
              <p:blipFill>
                <a:blip r:embed="rId78"/>
                <a:stretch>
                  <a:fillRect/>
                </a:stretch>
              </p:blipFill>
              <p:spPr>
                <a:xfrm>
                  <a:off x="8136661" y="5833791"/>
                  <a:ext cx="27576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7" name="Ink 66">
                  <a:extLst>
                    <a:ext uri="{FF2B5EF4-FFF2-40B4-BE49-F238E27FC236}">
                      <a16:creationId xmlns:a16="http://schemas.microsoft.com/office/drawing/2014/main" id="{2D5DC26C-D100-A5BA-07EF-761A03C6C4B3}"/>
                    </a:ext>
                  </a:extLst>
                </p14:cNvPr>
                <p14:cNvContentPartPr/>
                <p14:nvPr/>
              </p14:nvContentPartPr>
              <p14:xfrm>
                <a:off x="8448061" y="5786991"/>
                <a:ext cx="293760" cy="453960"/>
              </p14:xfrm>
            </p:contentPart>
          </mc:Choice>
          <mc:Fallback xmlns="">
            <p:pic>
              <p:nvPicPr>
                <p:cNvPr id="67" name="Ink 66">
                  <a:extLst>
                    <a:ext uri="{FF2B5EF4-FFF2-40B4-BE49-F238E27FC236}">
                      <a16:creationId xmlns:a16="http://schemas.microsoft.com/office/drawing/2014/main" id="{2D5DC26C-D100-A5BA-07EF-761A03C6C4B3}"/>
                    </a:ext>
                  </a:extLst>
                </p:cNvPr>
                <p:cNvPicPr/>
                <p:nvPr/>
              </p:nvPicPr>
              <p:blipFill>
                <a:blip r:embed="rId80"/>
                <a:stretch>
                  <a:fillRect/>
                </a:stretch>
              </p:blipFill>
              <p:spPr>
                <a:xfrm>
                  <a:off x="8439061" y="5777991"/>
                  <a:ext cx="31140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8" name="Ink 67">
                  <a:extLst>
                    <a:ext uri="{FF2B5EF4-FFF2-40B4-BE49-F238E27FC236}">
                      <a16:creationId xmlns:a16="http://schemas.microsoft.com/office/drawing/2014/main" id="{F2B73F98-B23F-C89C-DAF2-B89F91A365F9}"/>
                    </a:ext>
                  </a:extLst>
                </p14:cNvPr>
                <p14:cNvContentPartPr/>
                <p14:nvPr/>
              </p14:nvContentPartPr>
              <p14:xfrm>
                <a:off x="8919661" y="5774751"/>
                <a:ext cx="398160" cy="541800"/>
              </p14:xfrm>
            </p:contentPart>
          </mc:Choice>
          <mc:Fallback xmlns="">
            <p:pic>
              <p:nvPicPr>
                <p:cNvPr id="68" name="Ink 67">
                  <a:extLst>
                    <a:ext uri="{FF2B5EF4-FFF2-40B4-BE49-F238E27FC236}">
                      <a16:creationId xmlns:a16="http://schemas.microsoft.com/office/drawing/2014/main" id="{F2B73F98-B23F-C89C-DAF2-B89F91A365F9}"/>
                    </a:ext>
                  </a:extLst>
                </p:cNvPr>
                <p:cNvPicPr/>
                <p:nvPr/>
              </p:nvPicPr>
              <p:blipFill>
                <a:blip r:embed="rId82"/>
                <a:stretch>
                  <a:fillRect/>
                </a:stretch>
              </p:blipFill>
              <p:spPr>
                <a:xfrm>
                  <a:off x="8910661" y="5765751"/>
                  <a:ext cx="415800" cy="559440"/>
                </a:xfrm>
                <a:prstGeom prst="rect">
                  <a:avLst/>
                </a:prstGeom>
              </p:spPr>
            </p:pic>
          </mc:Fallback>
        </mc:AlternateContent>
      </p:grpSp>
      <p:grpSp>
        <p:nvGrpSpPr>
          <p:cNvPr id="76" name="Group 75">
            <a:extLst>
              <a:ext uri="{FF2B5EF4-FFF2-40B4-BE49-F238E27FC236}">
                <a16:creationId xmlns:a16="http://schemas.microsoft.com/office/drawing/2014/main" id="{8BA1E806-02DC-CD93-726B-06D5B76B05C7}"/>
              </a:ext>
            </a:extLst>
          </p:cNvPr>
          <p:cNvGrpSpPr/>
          <p:nvPr/>
        </p:nvGrpSpPr>
        <p:grpSpPr>
          <a:xfrm>
            <a:off x="9572341" y="5800311"/>
            <a:ext cx="338760" cy="461880"/>
            <a:chOff x="9572341" y="5800311"/>
            <a:chExt cx="338760" cy="461880"/>
          </a:xfrm>
        </p:grpSpPr>
        <mc:AlternateContent xmlns:mc="http://schemas.openxmlformats.org/markup-compatibility/2006" xmlns:p14="http://schemas.microsoft.com/office/powerpoint/2010/main">
          <mc:Choice Requires="p14">
            <p:contentPart p14:bwMode="auto" r:id="rId83">
              <p14:nvContentPartPr>
                <p14:cNvPr id="70" name="Ink 69">
                  <a:extLst>
                    <a:ext uri="{FF2B5EF4-FFF2-40B4-BE49-F238E27FC236}">
                      <a16:creationId xmlns:a16="http://schemas.microsoft.com/office/drawing/2014/main" id="{C867608D-BEFB-8509-0673-5D806F5B42DA}"/>
                    </a:ext>
                  </a:extLst>
                </p14:cNvPr>
                <p14:cNvContentPartPr/>
                <p14:nvPr/>
              </p14:nvContentPartPr>
              <p14:xfrm>
                <a:off x="9572341" y="5800311"/>
                <a:ext cx="338760" cy="461880"/>
              </p14:xfrm>
            </p:contentPart>
          </mc:Choice>
          <mc:Fallback xmlns="">
            <p:pic>
              <p:nvPicPr>
                <p:cNvPr id="70" name="Ink 69">
                  <a:extLst>
                    <a:ext uri="{FF2B5EF4-FFF2-40B4-BE49-F238E27FC236}">
                      <a16:creationId xmlns:a16="http://schemas.microsoft.com/office/drawing/2014/main" id="{C867608D-BEFB-8509-0673-5D806F5B42DA}"/>
                    </a:ext>
                  </a:extLst>
                </p:cNvPr>
                <p:cNvPicPr/>
                <p:nvPr/>
              </p:nvPicPr>
              <p:blipFill>
                <a:blip r:embed="rId84"/>
                <a:stretch>
                  <a:fillRect/>
                </a:stretch>
              </p:blipFill>
              <p:spPr>
                <a:xfrm>
                  <a:off x="9563341" y="5791311"/>
                  <a:ext cx="35640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1" name="Ink 70">
                  <a:extLst>
                    <a:ext uri="{FF2B5EF4-FFF2-40B4-BE49-F238E27FC236}">
                      <a16:creationId xmlns:a16="http://schemas.microsoft.com/office/drawing/2014/main" id="{3B2B0798-3843-55D4-03F8-9EFC025CBF26}"/>
                    </a:ext>
                  </a:extLst>
                </p14:cNvPr>
                <p14:cNvContentPartPr/>
                <p14:nvPr/>
              </p14:nvContentPartPr>
              <p14:xfrm>
                <a:off x="9618781" y="6250311"/>
                <a:ext cx="360" cy="360"/>
              </p14:xfrm>
            </p:contentPart>
          </mc:Choice>
          <mc:Fallback xmlns="">
            <p:pic>
              <p:nvPicPr>
                <p:cNvPr id="71" name="Ink 70">
                  <a:extLst>
                    <a:ext uri="{FF2B5EF4-FFF2-40B4-BE49-F238E27FC236}">
                      <a16:creationId xmlns:a16="http://schemas.microsoft.com/office/drawing/2014/main" id="{3B2B0798-3843-55D4-03F8-9EFC025CBF26}"/>
                    </a:ext>
                  </a:extLst>
                </p:cNvPr>
                <p:cNvPicPr/>
                <p:nvPr/>
              </p:nvPicPr>
              <p:blipFill>
                <a:blip r:embed="rId56"/>
                <a:stretch>
                  <a:fillRect/>
                </a:stretch>
              </p:blipFill>
              <p:spPr>
                <a:xfrm>
                  <a:off x="9609781" y="6241311"/>
                  <a:ext cx="18000" cy="18000"/>
                </a:xfrm>
                <a:prstGeom prst="rect">
                  <a:avLst/>
                </a:prstGeom>
              </p:spPr>
            </p:pic>
          </mc:Fallback>
        </mc:AlternateContent>
      </p:grpSp>
      <p:grpSp>
        <p:nvGrpSpPr>
          <p:cNvPr id="75" name="Group 74">
            <a:extLst>
              <a:ext uri="{FF2B5EF4-FFF2-40B4-BE49-F238E27FC236}">
                <a16:creationId xmlns:a16="http://schemas.microsoft.com/office/drawing/2014/main" id="{2D7AB154-87CF-325C-C936-051917D172A4}"/>
              </a:ext>
            </a:extLst>
          </p:cNvPr>
          <p:cNvGrpSpPr/>
          <p:nvPr/>
        </p:nvGrpSpPr>
        <p:grpSpPr>
          <a:xfrm>
            <a:off x="10046461" y="5682231"/>
            <a:ext cx="784800" cy="834840"/>
            <a:chOff x="10046461" y="5682231"/>
            <a:chExt cx="784800" cy="834840"/>
          </a:xfrm>
        </p:grpSpPr>
        <mc:AlternateContent xmlns:mc="http://schemas.openxmlformats.org/markup-compatibility/2006" xmlns:p14="http://schemas.microsoft.com/office/powerpoint/2010/main">
          <mc:Choice Requires="p14">
            <p:contentPart p14:bwMode="auto" r:id="rId86">
              <p14:nvContentPartPr>
                <p14:cNvPr id="72" name="Ink 71">
                  <a:extLst>
                    <a:ext uri="{FF2B5EF4-FFF2-40B4-BE49-F238E27FC236}">
                      <a16:creationId xmlns:a16="http://schemas.microsoft.com/office/drawing/2014/main" id="{CE68F353-EEE0-CF5E-A06D-D9555DB49921}"/>
                    </a:ext>
                  </a:extLst>
                </p14:cNvPr>
                <p14:cNvContentPartPr/>
                <p14:nvPr/>
              </p14:nvContentPartPr>
              <p14:xfrm>
                <a:off x="10046461" y="5682231"/>
                <a:ext cx="504000" cy="834840"/>
              </p14:xfrm>
            </p:contentPart>
          </mc:Choice>
          <mc:Fallback xmlns="">
            <p:pic>
              <p:nvPicPr>
                <p:cNvPr id="72" name="Ink 71">
                  <a:extLst>
                    <a:ext uri="{FF2B5EF4-FFF2-40B4-BE49-F238E27FC236}">
                      <a16:creationId xmlns:a16="http://schemas.microsoft.com/office/drawing/2014/main" id="{CE68F353-EEE0-CF5E-A06D-D9555DB49921}"/>
                    </a:ext>
                  </a:extLst>
                </p:cNvPr>
                <p:cNvPicPr/>
                <p:nvPr/>
              </p:nvPicPr>
              <p:blipFill>
                <a:blip r:embed="rId87"/>
                <a:stretch>
                  <a:fillRect/>
                </a:stretch>
              </p:blipFill>
              <p:spPr>
                <a:xfrm>
                  <a:off x="10037821" y="5673231"/>
                  <a:ext cx="521640" cy="852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3" name="Ink 72">
                  <a:extLst>
                    <a:ext uri="{FF2B5EF4-FFF2-40B4-BE49-F238E27FC236}">
                      <a16:creationId xmlns:a16="http://schemas.microsoft.com/office/drawing/2014/main" id="{DDFF88CC-15F5-664C-6FEB-4F86658D62E9}"/>
                    </a:ext>
                  </a:extLst>
                </p14:cNvPr>
                <p14:cNvContentPartPr/>
                <p14:nvPr/>
              </p14:nvContentPartPr>
              <p14:xfrm>
                <a:off x="10353901" y="6074631"/>
                <a:ext cx="273600" cy="318600"/>
              </p14:xfrm>
            </p:contentPart>
          </mc:Choice>
          <mc:Fallback xmlns="">
            <p:pic>
              <p:nvPicPr>
                <p:cNvPr id="73" name="Ink 72">
                  <a:extLst>
                    <a:ext uri="{FF2B5EF4-FFF2-40B4-BE49-F238E27FC236}">
                      <a16:creationId xmlns:a16="http://schemas.microsoft.com/office/drawing/2014/main" id="{DDFF88CC-15F5-664C-6FEB-4F86658D62E9}"/>
                    </a:ext>
                  </a:extLst>
                </p:cNvPr>
                <p:cNvPicPr/>
                <p:nvPr/>
              </p:nvPicPr>
              <p:blipFill>
                <a:blip r:embed="rId89"/>
                <a:stretch>
                  <a:fillRect/>
                </a:stretch>
              </p:blipFill>
              <p:spPr>
                <a:xfrm>
                  <a:off x="10345261" y="6065631"/>
                  <a:ext cx="29124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4" name="Ink 73">
                  <a:extLst>
                    <a:ext uri="{FF2B5EF4-FFF2-40B4-BE49-F238E27FC236}">
                      <a16:creationId xmlns:a16="http://schemas.microsoft.com/office/drawing/2014/main" id="{8EB05D6B-9D37-C7C1-C9A2-63CB93B85C23}"/>
                    </a:ext>
                  </a:extLst>
                </p14:cNvPr>
                <p14:cNvContentPartPr/>
                <p14:nvPr/>
              </p14:nvContentPartPr>
              <p14:xfrm>
                <a:off x="10729741" y="5934231"/>
                <a:ext cx="101520" cy="389880"/>
              </p14:xfrm>
            </p:contentPart>
          </mc:Choice>
          <mc:Fallback xmlns="">
            <p:pic>
              <p:nvPicPr>
                <p:cNvPr id="74" name="Ink 73">
                  <a:extLst>
                    <a:ext uri="{FF2B5EF4-FFF2-40B4-BE49-F238E27FC236}">
                      <a16:creationId xmlns:a16="http://schemas.microsoft.com/office/drawing/2014/main" id="{8EB05D6B-9D37-C7C1-C9A2-63CB93B85C23}"/>
                    </a:ext>
                  </a:extLst>
                </p:cNvPr>
                <p:cNvPicPr/>
                <p:nvPr/>
              </p:nvPicPr>
              <p:blipFill>
                <a:blip r:embed="rId91"/>
                <a:stretch>
                  <a:fillRect/>
                </a:stretch>
              </p:blipFill>
              <p:spPr>
                <a:xfrm>
                  <a:off x="10720741" y="5925591"/>
                  <a:ext cx="119160" cy="40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2">
            <p14:nvContentPartPr>
              <p14:cNvPr id="78" name="Ink 77">
                <a:extLst>
                  <a:ext uri="{FF2B5EF4-FFF2-40B4-BE49-F238E27FC236}">
                    <a16:creationId xmlns:a16="http://schemas.microsoft.com/office/drawing/2014/main" id="{D5DC3969-6EED-0417-79E7-67394AFD06D1}"/>
                  </a:ext>
                </a:extLst>
              </p14:cNvPr>
              <p14:cNvContentPartPr/>
              <p14:nvPr/>
            </p14:nvContentPartPr>
            <p14:xfrm>
              <a:off x="11552701" y="5856471"/>
              <a:ext cx="462240" cy="511200"/>
            </p14:xfrm>
          </p:contentPart>
        </mc:Choice>
        <mc:Fallback xmlns="">
          <p:pic>
            <p:nvPicPr>
              <p:cNvPr id="78" name="Ink 77">
                <a:extLst>
                  <a:ext uri="{FF2B5EF4-FFF2-40B4-BE49-F238E27FC236}">
                    <a16:creationId xmlns:a16="http://schemas.microsoft.com/office/drawing/2014/main" id="{D5DC3969-6EED-0417-79E7-67394AFD06D1}"/>
                  </a:ext>
                </a:extLst>
              </p:cNvPr>
              <p:cNvPicPr/>
              <p:nvPr/>
            </p:nvPicPr>
            <p:blipFill>
              <a:blip r:embed="rId93"/>
              <a:stretch>
                <a:fillRect/>
              </a:stretch>
            </p:blipFill>
            <p:spPr>
              <a:xfrm>
                <a:off x="11543701" y="5847831"/>
                <a:ext cx="479880" cy="528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0" name="Ink 79">
                <a:extLst>
                  <a:ext uri="{FF2B5EF4-FFF2-40B4-BE49-F238E27FC236}">
                    <a16:creationId xmlns:a16="http://schemas.microsoft.com/office/drawing/2014/main" id="{C2CE5641-7776-8BF4-3EEB-8A7FF2BB3D5A}"/>
                  </a:ext>
                </a:extLst>
              </p14:cNvPr>
              <p14:cNvContentPartPr/>
              <p14:nvPr/>
            </p14:nvContentPartPr>
            <p14:xfrm>
              <a:off x="11469181" y="5672871"/>
              <a:ext cx="600120" cy="890280"/>
            </p14:xfrm>
          </p:contentPart>
        </mc:Choice>
        <mc:Fallback xmlns="">
          <p:pic>
            <p:nvPicPr>
              <p:cNvPr id="80" name="Ink 79">
                <a:extLst>
                  <a:ext uri="{FF2B5EF4-FFF2-40B4-BE49-F238E27FC236}">
                    <a16:creationId xmlns:a16="http://schemas.microsoft.com/office/drawing/2014/main" id="{C2CE5641-7776-8BF4-3EEB-8A7FF2BB3D5A}"/>
                  </a:ext>
                </a:extLst>
              </p:cNvPr>
              <p:cNvPicPr/>
              <p:nvPr/>
            </p:nvPicPr>
            <p:blipFill>
              <a:blip r:embed="rId95"/>
              <a:stretch>
                <a:fillRect/>
              </a:stretch>
            </p:blipFill>
            <p:spPr>
              <a:xfrm>
                <a:off x="11460541" y="5663871"/>
                <a:ext cx="617760" cy="907920"/>
              </a:xfrm>
              <a:prstGeom prst="rect">
                <a:avLst/>
              </a:prstGeom>
            </p:spPr>
          </p:pic>
        </mc:Fallback>
      </mc:AlternateContent>
      <p:pic>
        <p:nvPicPr>
          <p:cNvPr id="5" name="Picture 4">
            <a:extLst>
              <a:ext uri="{FF2B5EF4-FFF2-40B4-BE49-F238E27FC236}">
                <a16:creationId xmlns:a16="http://schemas.microsoft.com/office/drawing/2014/main" id="{10C6A905-273B-1AD3-B1DF-D7856F4B69D2}"/>
              </a:ext>
            </a:extLst>
          </p:cNvPr>
          <p:cNvPicPr>
            <a:picLocks noChangeAspect="1"/>
          </p:cNvPicPr>
          <p:nvPr/>
        </p:nvPicPr>
        <p:blipFill rotWithShape="1">
          <a:blip r:embed="rId96"/>
          <a:srcRect l="3798" t="25663" r="73542" b="30518"/>
          <a:stretch/>
        </p:blipFill>
        <p:spPr>
          <a:xfrm>
            <a:off x="370861" y="3589103"/>
            <a:ext cx="3012420" cy="3276640"/>
          </a:xfrm>
          <a:prstGeom prst="rect">
            <a:avLst/>
          </a:prstGeom>
        </p:spPr>
      </p:pic>
    </p:spTree>
    <p:extLst>
      <p:ext uri="{BB962C8B-B14F-4D97-AF65-F5344CB8AC3E}">
        <p14:creationId xmlns:p14="http://schemas.microsoft.com/office/powerpoint/2010/main" val="290136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470E62-5F70-BE38-2F6F-0224A116C294}"/>
              </a:ext>
            </a:extLst>
          </p:cNvPr>
          <p:cNvSpPr txBox="1"/>
          <p:nvPr/>
        </p:nvSpPr>
        <p:spPr>
          <a:xfrm>
            <a:off x="2959509" y="2647024"/>
            <a:ext cx="7108723" cy="1200329"/>
          </a:xfrm>
          <a:prstGeom prst="rect">
            <a:avLst/>
          </a:prstGeom>
          <a:noFill/>
        </p:spPr>
        <p:txBody>
          <a:bodyPr wrap="square">
            <a:spAutoFit/>
          </a:bodyPr>
          <a:lstStyle/>
          <a:p>
            <a:r>
              <a:rPr lang="en-US" sz="7200" b="0" i="0" dirty="0" err="1">
                <a:effectLst/>
                <a:latin typeface="NimbusMonL-Regu"/>
              </a:rPr>
              <a:t>HashFunctionCtx</a:t>
            </a:r>
            <a:endParaRPr lang="en-US" sz="7200" dirty="0"/>
          </a:p>
        </p:txBody>
      </p:sp>
      <p:sp>
        <p:nvSpPr>
          <p:cNvPr id="5" name="TextBox 4">
            <a:extLst>
              <a:ext uri="{FF2B5EF4-FFF2-40B4-BE49-F238E27FC236}">
                <a16:creationId xmlns:a16="http://schemas.microsoft.com/office/drawing/2014/main" id="{DC91C734-5C59-5002-87E0-535AB809B94C}"/>
              </a:ext>
            </a:extLst>
          </p:cNvPr>
          <p:cNvSpPr txBox="1"/>
          <p:nvPr/>
        </p:nvSpPr>
        <p:spPr>
          <a:xfrm>
            <a:off x="1406013" y="4878947"/>
            <a:ext cx="6096000" cy="369332"/>
          </a:xfrm>
          <a:prstGeom prst="rect">
            <a:avLst/>
          </a:prstGeom>
          <a:noFill/>
        </p:spPr>
        <p:txBody>
          <a:bodyPr wrap="square">
            <a:spAutoFit/>
          </a:bodyPr>
          <a:lstStyle/>
          <a:p>
            <a:r>
              <a:rPr lang="en-US" sz="1800" b="0" i="0" dirty="0">
                <a:solidFill>
                  <a:srgbClr val="000000"/>
                </a:solidFill>
                <a:effectLst/>
                <a:highlight>
                  <a:srgbClr val="FFFF00"/>
                </a:highlight>
                <a:latin typeface="NimbusSanL-Regu"/>
              </a:rPr>
              <a:t>implement hashing algorithms</a:t>
            </a:r>
            <a:endParaRPr lang="en-US" dirty="0">
              <a:highlight>
                <a:srgbClr val="FFFF00"/>
              </a:highlight>
            </a:endParaRPr>
          </a:p>
        </p:txBody>
      </p:sp>
    </p:spTree>
    <p:extLst>
      <p:ext uri="{BB962C8B-B14F-4D97-AF65-F5344CB8AC3E}">
        <p14:creationId xmlns:p14="http://schemas.microsoft.com/office/powerpoint/2010/main" val="41226375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24E613-B343-B64D-8032-F92F5BBC4EA1}"/>
              </a:ext>
            </a:extLst>
          </p:cNvPr>
          <p:cNvPicPr>
            <a:picLocks noChangeAspect="1"/>
          </p:cNvPicPr>
          <p:nvPr/>
        </p:nvPicPr>
        <p:blipFill rotWithShape="1">
          <a:blip r:embed="rId2"/>
          <a:srcRect l="5249" t="62667" r="17653" b="32493"/>
          <a:stretch/>
        </p:blipFill>
        <p:spPr>
          <a:xfrm>
            <a:off x="106680" y="2072640"/>
            <a:ext cx="12085320" cy="426720"/>
          </a:xfrm>
          <a:prstGeom prst="rect">
            <a:avLst/>
          </a:prstGeom>
        </p:spPr>
      </p:pic>
      <p:pic>
        <p:nvPicPr>
          <p:cNvPr id="9" name="Picture 8">
            <a:extLst>
              <a:ext uri="{FF2B5EF4-FFF2-40B4-BE49-F238E27FC236}">
                <a16:creationId xmlns:a16="http://schemas.microsoft.com/office/drawing/2014/main" id="{53B5C2F6-B035-569B-345B-54F37A1C61A0}"/>
              </a:ext>
            </a:extLst>
          </p:cNvPr>
          <p:cNvPicPr>
            <a:picLocks noChangeAspect="1"/>
          </p:cNvPicPr>
          <p:nvPr/>
        </p:nvPicPr>
        <p:blipFill rotWithShape="1">
          <a:blip r:embed="rId3"/>
          <a:srcRect l="3695" t="26888" r="60375" b="59860"/>
          <a:stretch/>
        </p:blipFill>
        <p:spPr>
          <a:xfrm>
            <a:off x="193040" y="182879"/>
            <a:ext cx="5632268" cy="1168401"/>
          </a:xfrm>
          <a:prstGeom prst="rect">
            <a:avLst/>
          </a:prstGeom>
        </p:spPr>
      </p:pic>
      <p:pic>
        <p:nvPicPr>
          <p:cNvPr id="11" name="Picture 10">
            <a:extLst>
              <a:ext uri="{FF2B5EF4-FFF2-40B4-BE49-F238E27FC236}">
                <a16:creationId xmlns:a16="http://schemas.microsoft.com/office/drawing/2014/main" id="{FF8FE47A-629A-8919-07A2-61642503B69F}"/>
              </a:ext>
            </a:extLst>
          </p:cNvPr>
          <p:cNvPicPr>
            <a:picLocks noChangeAspect="1"/>
          </p:cNvPicPr>
          <p:nvPr/>
        </p:nvPicPr>
        <p:blipFill rotWithShape="1">
          <a:blip r:embed="rId4"/>
          <a:srcRect l="4514" t="43556" r="63250" b="50682"/>
          <a:stretch/>
        </p:blipFill>
        <p:spPr>
          <a:xfrm>
            <a:off x="254000" y="3942080"/>
            <a:ext cx="5053148" cy="508000"/>
          </a:xfrm>
          <a:prstGeom prst="rect">
            <a:avLst/>
          </a:prstGeom>
        </p:spPr>
      </p:pic>
      <p:pic>
        <p:nvPicPr>
          <p:cNvPr id="3" name="Picture 2">
            <a:extLst>
              <a:ext uri="{FF2B5EF4-FFF2-40B4-BE49-F238E27FC236}">
                <a16:creationId xmlns:a16="http://schemas.microsoft.com/office/drawing/2014/main" id="{25EBBDD5-B156-15CF-7DAE-19D0CDA4CCAA}"/>
              </a:ext>
            </a:extLst>
          </p:cNvPr>
          <p:cNvPicPr>
            <a:picLocks noChangeAspect="1"/>
          </p:cNvPicPr>
          <p:nvPr/>
        </p:nvPicPr>
        <p:blipFill rotWithShape="1">
          <a:blip r:embed="rId5"/>
          <a:srcRect l="5887" t="39357" r="15723" b="55986"/>
          <a:stretch/>
        </p:blipFill>
        <p:spPr>
          <a:xfrm>
            <a:off x="245482" y="2615379"/>
            <a:ext cx="11946518" cy="399233"/>
          </a:xfrm>
          <a:prstGeom prst="rect">
            <a:avLst/>
          </a:prstGeom>
        </p:spPr>
      </p:pic>
      <p:pic>
        <p:nvPicPr>
          <p:cNvPr id="5" name="Picture 4">
            <a:extLst>
              <a:ext uri="{FF2B5EF4-FFF2-40B4-BE49-F238E27FC236}">
                <a16:creationId xmlns:a16="http://schemas.microsoft.com/office/drawing/2014/main" id="{D2E4E18B-E3FF-1E58-F042-16D6DEB97040}"/>
              </a:ext>
            </a:extLst>
          </p:cNvPr>
          <p:cNvPicPr>
            <a:picLocks noChangeAspect="1"/>
          </p:cNvPicPr>
          <p:nvPr/>
        </p:nvPicPr>
        <p:blipFill rotWithShape="1">
          <a:blip r:embed="rId6"/>
          <a:srcRect l="3774" t="35842" r="72500" b="51685"/>
          <a:stretch/>
        </p:blipFill>
        <p:spPr>
          <a:xfrm>
            <a:off x="4296697" y="4739149"/>
            <a:ext cx="6217718" cy="1838632"/>
          </a:xfrm>
          <a:prstGeom prst="rect">
            <a:avLst/>
          </a:prstGeom>
        </p:spPr>
      </p:pic>
    </p:spTree>
    <p:extLst>
      <p:ext uri="{BB962C8B-B14F-4D97-AF65-F5344CB8AC3E}">
        <p14:creationId xmlns:p14="http://schemas.microsoft.com/office/powerpoint/2010/main" val="4248490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1558FD-7F86-6D89-8FBE-D07AAE527732}"/>
              </a:ext>
            </a:extLst>
          </p:cNvPr>
          <p:cNvSpPr txBox="1"/>
          <p:nvPr/>
        </p:nvSpPr>
        <p:spPr>
          <a:xfrm>
            <a:off x="462115" y="156920"/>
            <a:ext cx="11729885" cy="7325082"/>
          </a:xfrm>
          <a:prstGeom prst="rect">
            <a:avLst/>
          </a:prstGeom>
          <a:noFill/>
        </p:spPr>
        <p:txBody>
          <a:bodyPr wrap="square">
            <a:spAutoFit/>
          </a:bodyPr>
          <a:lstStyle/>
          <a:p>
            <a:pPr marL="285750" indent="-285750">
              <a:buFont typeface="Arial" panose="020B0604020202020204" pitchFamily="34" charset="0"/>
              <a:buChar char="•"/>
            </a:pPr>
            <a:r>
              <a:rPr lang="en-US" sz="2800" b="0" i="0" dirty="0">
                <a:solidFill>
                  <a:srgbClr val="000000"/>
                </a:solidFill>
                <a:effectLst/>
                <a:latin typeface="NimbusSanL-Regu"/>
              </a:rPr>
              <a:t>Remember </a:t>
            </a:r>
          </a:p>
          <a:p>
            <a:pPr marL="742950" lvl="1" indent="-285750">
              <a:buFont typeface="Arial" panose="020B0604020202020204" pitchFamily="34" charset="0"/>
              <a:buChar char="•"/>
            </a:pPr>
            <a:r>
              <a:rPr lang="en-US" b="0" i="0" dirty="0">
                <a:solidFill>
                  <a:srgbClr val="000000"/>
                </a:solidFill>
                <a:effectLst/>
                <a:latin typeface="NimbusSanL-Regu"/>
              </a:rPr>
              <a:t>A hash-function a one-way function and maps an arbitrary string of bits to a </a:t>
            </a:r>
            <a:r>
              <a:rPr lang="en-US" b="0" i="0" dirty="0" err="1">
                <a:solidFill>
                  <a:srgbClr val="000000"/>
                </a:solidFill>
                <a:effectLst/>
                <a:latin typeface="NimbusSanL-Regu"/>
              </a:rPr>
              <a:t>fixedlength</a:t>
            </a:r>
            <a:r>
              <a:rPr lang="en-US" b="0" i="0" dirty="0">
                <a:solidFill>
                  <a:srgbClr val="000000"/>
                </a:solidFill>
                <a:effectLst/>
                <a:latin typeface="NimbusSanL-Regu"/>
              </a:rPr>
              <a:t> string of bits (</a:t>
            </a:r>
            <a:r>
              <a:rPr lang="en-US" dirty="0"/>
              <a:t>Its </a:t>
            </a:r>
            <a:r>
              <a:rPr lang="en-US" b="0" i="0" dirty="0">
                <a:solidFill>
                  <a:srgbClr val="000000"/>
                </a:solidFill>
                <a:effectLst/>
                <a:latin typeface="NimbusSanL-Regu"/>
              </a:rPr>
              <a:t>result is practical infeasible to invert).</a:t>
            </a:r>
            <a:r>
              <a:rPr lang="en-US" dirty="0"/>
              <a:t>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sz="2800" b="0" i="0" dirty="0" err="1">
                <a:solidFill>
                  <a:srgbClr val="000000"/>
                </a:solidFill>
                <a:effectLst/>
                <a:latin typeface="NimbusMonL-Regu"/>
              </a:rPr>
              <a:t>HashFunctionCtx</a:t>
            </a:r>
            <a:r>
              <a:rPr lang="en-US" sz="2800" b="0" i="0" dirty="0">
                <a:solidFill>
                  <a:srgbClr val="000000"/>
                </a:solidFill>
                <a:effectLst/>
                <a:latin typeface="NimbusMonL-Regu"/>
              </a:rPr>
              <a:t> </a:t>
            </a:r>
            <a:endParaRPr lang="en-US" sz="2800" b="0" i="0" dirty="0">
              <a:solidFill>
                <a:srgbClr val="000000"/>
              </a:solidFill>
              <a:effectLst/>
              <a:latin typeface="NimbusSanL-Regu"/>
            </a:endParaRPr>
          </a:p>
          <a:p>
            <a:pPr marL="742950" lvl="1" indent="-285750">
              <a:buFont typeface="Arial" panose="020B0604020202020204" pitchFamily="34" charset="0"/>
              <a:buChar char="•"/>
            </a:pPr>
            <a:r>
              <a:rPr lang="en-US" dirty="0">
                <a:latin typeface="NimbusMonL-Regu"/>
              </a:rPr>
              <a:t>Its object is related only one algorithm of hashing algorithms</a:t>
            </a:r>
            <a:endParaRPr lang="en-US" b="0" i="0" dirty="0">
              <a:solidFill>
                <a:srgbClr val="000000"/>
              </a:solidFill>
              <a:effectLst/>
              <a:latin typeface="NimbusSanL-Regu"/>
            </a:endParaRPr>
          </a:p>
          <a:p>
            <a:pPr marL="742950" lvl="1" indent="-285750">
              <a:buFont typeface="Arial" panose="020B0604020202020204" pitchFamily="34" charset="0"/>
              <a:buChar char="•"/>
            </a:pPr>
            <a:endParaRPr lang="en-US" b="0" i="0" dirty="0">
              <a:solidFill>
                <a:srgbClr val="000000"/>
              </a:solidFill>
              <a:effectLst/>
              <a:latin typeface="NimbusSanL-Regu"/>
            </a:endParaRPr>
          </a:p>
          <a:p>
            <a:pPr marL="742950" lvl="1" indent="-285750">
              <a:buFont typeface="Arial" panose="020B0604020202020204" pitchFamily="34" charset="0"/>
              <a:buChar char="•"/>
            </a:pPr>
            <a:r>
              <a:rPr lang="en-US" b="0" i="0" dirty="0">
                <a:solidFill>
                  <a:srgbClr val="000000"/>
                </a:solidFill>
                <a:effectLst/>
                <a:latin typeface="NimbusSanL-Regu"/>
              </a:rPr>
              <a:t>store the calculated hash value until this </a:t>
            </a:r>
            <a:r>
              <a:rPr lang="en-US" b="0" i="0" dirty="0" err="1">
                <a:solidFill>
                  <a:srgbClr val="000000"/>
                </a:solidFill>
                <a:effectLst/>
                <a:latin typeface="NimbusMonL-Regu"/>
              </a:rPr>
              <a:t>HashFunctionCtx</a:t>
            </a:r>
            <a:r>
              <a:rPr lang="en-US" b="0" i="0" dirty="0">
                <a:solidFill>
                  <a:srgbClr val="000000"/>
                </a:solidFill>
                <a:effectLst/>
                <a:latin typeface="NimbusMonL-Regu"/>
              </a:rPr>
              <a:t> </a:t>
            </a:r>
            <a:r>
              <a:rPr lang="en-US" b="0" i="0" dirty="0">
                <a:solidFill>
                  <a:srgbClr val="000000"/>
                </a:solidFill>
                <a:effectLst/>
                <a:latin typeface="NimbusSanL-Regu"/>
              </a:rPr>
              <a:t>object is destroyed or the function </a:t>
            </a:r>
            <a:r>
              <a:rPr lang="en-US" b="0" i="0" dirty="0">
                <a:solidFill>
                  <a:srgbClr val="000000"/>
                </a:solidFill>
                <a:effectLst/>
                <a:latin typeface="NimbusMonL-Regu"/>
              </a:rPr>
              <a:t>Start </a:t>
            </a:r>
            <a:r>
              <a:rPr lang="en-US" b="0" i="0" dirty="0">
                <a:solidFill>
                  <a:srgbClr val="000000"/>
                </a:solidFill>
                <a:effectLst/>
                <a:latin typeface="NimbusSanL-Regu"/>
              </a:rPr>
              <a:t>is called again.</a:t>
            </a:r>
            <a:r>
              <a:rPr lang="en-US" dirty="0"/>
              <a:t> </a:t>
            </a:r>
            <a:endParaRPr lang="en-US" b="0" i="0" dirty="0">
              <a:effectLst/>
              <a:latin typeface="NimbusMonL-Regu"/>
            </a:endParaRPr>
          </a:p>
          <a:p>
            <a:pPr marL="742950" lvl="1" indent="-285750">
              <a:buFont typeface="Arial" panose="020B0604020202020204" pitchFamily="34" charset="0"/>
              <a:buChar char="•"/>
            </a:pPr>
            <a:endParaRPr lang="en-US" dirty="0">
              <a:latin typeface="NimbusMonL-Regu"/>
            </a:endParaRPr>
          </a:p>
          <a:p>
            <a:pPr marL="742950" lvl="1" indent="-285750">
              <a:buFont typeface="Arial" panose="020B0604020202020204" pitchFamily="34" charset="0"/>
              <a:buChar char="•"/>
            </a:pPr>
            <a:r>
              <a:rPr lang="en-US" dirty="0">
                <a:latin typeface="NimbusMonL-Regu"/>
              </a:rPr>
              <a:t>has member functions</a:t>
            </a:r>
            <a:endParaRPr lang="en-US" dirty="0"/>
          </a:p>
          <a:p>
            <a:pPr marL="1200150" lvl="2" indent="-285750">
              <a:buFont typeface="Arial" panose="020B0604020202020204" pitchFamily="34" charset="0"/>
              <a:buChar char="•"/>
            </a:pPr>
            <a:r>
              <a:rPr lang="en-US" b="1" i="0" dirty="0">
                <a:solidFill>
                  <a:srgbClr val="000000"/>
                </a:solidFill>
                <a:effectLst/>
                <a:highlight>
                  <a:srgbClr val="FFFF00"/>
                </a:highlight>
                <a:latin typeface="NimbusSanL-Bold"/>
              </a:rPr>
              <a:t>Start</a:t>
            </a:r>
            <a:r>
              <a:rPr lang="en-US" dirty="0"/>
              <a:t> </a:t>
            </a:r>
          </a:p>
          <a:p>
            <a:pPr marL="1657350" lvl="3" indent="-285750">
              <a:buFont typeface="Arial" panose="020B0604020202020204" pitchFamily="34" charset="0"/>
              <a:buChar char="•"/>
            </a:pPr>
            <a:r>
              <a:rPr lang="en-US" b="0" i="0" dirty="0">
                <a:solidFill>
                  <a:srgbClr val="000000"/>
                </a:solidFill>
                <a:effectLst/>
                <a:latin typeface="NimbusSanL-Regu"/>
              </a:rPr>
              <a:t>Functionality</a:t>
            </a:r>
          </a:p>
          <a:p>
            <a:pPr marL="2114550" lvl="4" indent="-285750">
              <a:buFont typeface="Arial" panose="020B0604020202020204" pitchFamily="34" charset="0"/>
              <a:buChar char="•"/>
            </a:pPr>
            <a:r>
              <a:rPr lang="en-US" b="0" i="0" dirty="0">
                <a:solidFill>
                  <a:srgbClr val="000000"/>
                </a:solidFill>
                <a:effectLst/>
                <a:latin typeface="NimbusSanL-Regu"/>
              </a:rPr>
              <a:t>clear the current hash value and initialize the context with the provided </a:t>
            </a:r>
            <a:r>
              <a:rPr lang="en-US" b="0" i="0" dirty="0">
                <a:solidFill>
                  <a:srgbClr val="000000"/>
                </a:solidFill>
                <a:effectLst/>
                <a:latin typeface="NimbusMonL-Regu"/>
              </a:rPr>
              <a:t>IV</a:t>
            </a:r>
            <a:r>
              <a:rPr lang="en-US" dirty="0"/>
              <a:t> </a:t>
            </a:r>
          </a:p>
          <a:p>
            <a:pPr marL="1657350" lvl="3" indent="-285750">
              <a:buFont typeface="Arial" panose="020B0604020202020204" pitchFamily="34" charset="0"/>
              <a:buChar char="•"/>
            </a:pPr>
            <a:r>
              <a:rPr lang="en-US" dirty="0"/>
              <a:t>prototype</a:t>
            </a:r>
          </a:p>
          <a:p>
            <a:pPr marL="2114550" lvl="4" indent="-285750">
              <a:buFont typeface="Arial" panose="020B0604020202020204" pitchFamily="34" charset="0"/>
              <a:buChar char="•"/>
            </a:pPr>
            <a:r>
              <a:rPr lang="en-US" dirty="0" err="1">
                <a:solidFill>
                  <a:schemeClr val="accent3">
                    <a:lumMod val="60000"/>
                    <a:lumOff val="40000"/>
                  </a:schemeClr>
                </a:solidFill>
              </a:rPr>
              <a:t>ara</a:t>
            </a:r>
            <a:r>
              <a:rPr lang="en-US" dirty="0">
                <a:solidFill>
                  <a:schemeClr val="accent3">
                    <a:lumMod val="60000"/>
                    <a:lumOff val="40000"/>
                  </a:schemeClr>
                </a:solidFill>
              </a:rPr>
              <a:t>::core::Result&lt;void&gt; Start ();	</a:t>
            </a:r>
          </a:p>
          <a:p>
            <a:pPr marL="2114550" lvl="4" indent="-285750">
              <a:buFont typeface="Arial" panose="020B0604020202020204" pitchFamily="34" charset="0"/>
              <a:buChar char="•"/>
            </a:pPr>
            <a:r>
              <a:rPr lang="en-US" dirty="0" err="1">
                <a:solidFill>
                  <a:schemeClr val="accent3">
                    <a:lumMod val="60000"/>
                    <a:lumOff val="40000"/>
                  </a:schemeClr>
                </a:solidFill>
              </a:rPr>
              <a:t>ara</a:t>
            </a:r>
            <a:r>
              <a:rPr lang="en-US" dirty="0">
                <a:solidFill>
                  <a:schemeClr val="accent3">
                    <a:lumMod val="60000"/>
                    <a:lumOff val="40000"/>
                  </a:schemeClr>
                </a:solidFill>
              </a:rPr>
              <a:t>::core::Result&lt;void&gt; Start (</a:t>
            </a:r>
            <a:r>
              <a:rPr lang="en-US" dirty="0" err="1">
                <a:solidFill>
                  <a:schemeClr val="accent3">
                    <a:lumMod val="60000"/>
                    <a:lumOff val="40000"/>
                  </a:schemeClr>
                </a:solidFill>
              </a:rPr>
              <a:t>ReadOnlyMemRegion</a:t>
            </a:r>
            <a:r>
              <a:rPr lang="en-US" dirty="0">
                <a:solidFill>
                  <a:schemeClr val="accent3">
                    <a:lumMod val="60000"/>
                    <a:lumOff val="40000"/>
                  </a:schemeClr>
                </a:solidFill>
              </a:rPr>
              <a:t> iv);</a:t>
            </a:r>
          </a:p>
          <a:p>
            <a:pPr marL="1657350" lvl="3" indent="-285750">
              <a:buFont typeface="Arial" panose="020B0604020202020204" pitchFamily="34" charset="0"/>
              <a:buChar char="•"/>
            </a:pPr>
            <a:r>
              <a:rPr lang="en-US" dirty="0"/>
              <a:t>returns </a:t>
            </a:r>
          </a:p>
          <a:p>
            <a:pPr marL="2114550" lvl="4" indent="-285750">
              <a:buFont typeface="Arial" panose="020B0604020202020204" pitchFamily="34" charset="0"/>
              <a:buChar char="•"/>
            </a:pPr>
            <a:r>
              <a:rPr lang="en-US" b="0" i="0" dirty="0" err="1">
                <a:solidFill>
                  <a:srgbClr val="0000FF"/>
                </a:solidFill>
                <a:effectLst/>
                <a:latin typeface="NimbusMonL-Regu"/>
              </a:rPr>
              <a:t>kInvalidInputSize</a:t>
            </a:r>
            <a:r>
              <a:rPr lang="en-US" b="0" i="0" dirty="0">
                <a:solidFill>
                  <a:srgbClr val="000000"/>
                </a:solidFill>
                <a:effectLst/>
                <a:latin typeface="NimbusSanL-Regu"/>
              </a:rPr>
              <a:t>,   if the size of the provided </a:t>
            </a:r>
            <a:r>
              <a:rPr lang="en-US" b="0" i="0" dirty="0">
                <a:solidFill>
                  <a:srgbClr val="000000"/>
                </a:solidFill>
                <a:effectLst/>
                <a:latin typeface="NimbusMonL-Regu"/>
              </a:rPr>
              <a:t>IV </a:t>
            </a:r>
            <a:r>
              <a:rPr lang="en-US" b="0" i="0" dirty="0">
                <a:solidFill>
                  <a:srgbClr val="000000"/>
                </a:solidFill>
                <a:effectLst/>
                <a:latin typeface="NimbusSanL-Regu"/>
              </a:rPr>
              <a:t>is not supported by the configured context </a:t>
            </a:r>
            <a:r>
              <a:rPr lang="en-US" b="0" i="0" dirty="0" err="1">
                <a:solidFill>
                  <a:srgbClr val="000000"/>
                </a:solidFill>
                <a:effectLst/>
                <a:latin typeface="NimbusMonL-Regu"/>
              </a:rPr>
              <a:t>AlgId</a:t>
            </a:r>
            <a:r>
              <a:rPr lang="en-US" b="0" i="0" dirty="0">
                <a:solidFill>
                  <a:srgbClr val="000000"/>
                </a:solidFill>
                <a:effectLst/>
                <a:latin typeface="NimbusSanL-Regu"/>
              </a:rPr>
              <a:t>.</a:t>
            </a:r>
          </a:p>
          <a:p>
            <a:pPr marL="2114550" lvl="4" indent="-285750">
              <a:buFont typeface="Arial" panose="020B0604020202020204" pitchFamily="34" charset="0"/>
              <a:buChar char="•"/>
            </a:pPr>
            <a:r>
              <a:rPr lang="en-US" b="0" i="0" dirty="0" err="1">
                <a:solidFill>
                  <a:srgbClr val="0000FF"/>
                </a:solidFill>
                <a:effectLst/>
                <a:latin typeface="NimbusMonL-Regu"/>
              </a:rPr>
              <a:t>kUnsupported</a:t>
            </a:r>
            <a:r>
              <a:rPr lang="en-US" b="0" i="0" dirty="0">
                <a:solidFill>
                  <a:srgbClr val="000000"/>
                </a:solidFill>
                <a:effectLst/>
                <a:latin typeface="NimbusSanL-Regu"/>
              </a:rPr>
              <a:t>,       If the configured context </a:t>
            </a:r>
            <a:r>
              <a:rPr lang="en-US" b="0" i="0" dirty="0" err="1">
                <a:solidFill>
                  <a:srgbClr val="000000"/>
                </a:solidFill>
                <a:effectLst/>
                <a:latin typeface="NimbusMonL-Regu"/>
              </a:rPr>
              <a:t>AlgId</a:t>
            </a:r>
            <a:r>
              <a:rPr lang="en-US" b="0" i="0" dirty="0">
                <a:solidFill>
                  <a:srgbClr val="000000"/>
                </a:solidFill>
                <a:effectLst/>
                <a:latin typeface="NimbusMonL-Regu"/>
              </a:rPr>
              <a:t> </a:t>
            </a:r>
            <a:r>
              <a:rPr lang="en-US" b="0" i="0" dirty="0">
                <a:solidFill>
                  <a:srgbClr val="000000"/>
                </a:solidFill>
                <a:effectLst/>
                <a:latin typeface="NimbusSanL-Regu"/>
              </a:rPr>
              <a:t>does not support an </a:t>
            </a:r>
            <a:r>
              <a:rPr lang="en-US" b="0" i="0" dirty="0">
                <a:solidFill>
                  <a:srgbClr val="000000"/>
                </a:solidFill>
                <a:effectLst/>
                <a:latin typeface="NimbusMonL-Regu"/>
              </a:rPr>
              <a:t>IV</a:t>
            </a:r>
            <a:r>
              <a:rPr lang="en-US" b="0" i="0" dirty="0">
                <a:solidFill>
                  <a:srgbClr val="000000"/>
                </a:solidFill>
                <a:effectLst/>
                <a:latin typeface="NimbusSanL-Regu"/>
              </a:rPr>
              <a:t>.</a:t>
            </a:r>
          </a:p>
          <a:p>
            <a:pPr marL="2114550" lvl="4" indent="-285750">
              <a:buFont typeface="Arial" panose="020B0604020202020204" pitchFamily="34" charset="0"/>
              <a:buChar char="•"/>
            </a:pPr>
            <a:r>
              <a:rPr lang="en-US" b="0" i="0" dirty="0" err="1">
                <a:solidFill>
                  <a:srgbClr val="0000FF"/>
                </a:solidFill>
                <a:effectLst/>
                <a:latin typeface="NimbusMonL-Regu"/>
              </a:rPr>
              <a:t>kMissingArgument</a:t>
            </a:r>
            <a:r>
              <a:rPr lang="en-US" b="0" i="0" dirty="0">
                <a:solidFill>
                  <a:srgbClr val="000000"/>
                </a:solidFill>
                <a:effectLst/>
                <a:latin typeface="NimbusSanL-Regu"/>
              </a:rPr>
              <a:t>, if the configured context </a:t>
            </a:r>
            <a:r>
              <a:rPr lang="en-US" b="0" i="0" dirty="0" err="1">
                <a:solidFill>
                  <a:srgbClr val="000000"/>
                </a:solidFill>
                <a:effectLst/>
                <a:latin typeface="NimbusMonL-Regu"/>
              </a:rPr>
              <a:t>AlgId</a:t>
            </a:r>
            <a:r>
              <a:rPr lang="en-US" dirty="0">
                <a:solidFill>
                  <a:srgbClr val="000000"/>
                </a:solidFill>
                <a:latin typeface="NimbusMonL-Regu"/>
              </a:rPr>
              <a:t> </a:t>
            </a:r>
            <a:r>
              <a:rPr lang="en-US" b="0" i="0" dirty="0">
                <a:solidFill>
                  <a:srgbClr val="000000"/>
                </a:solidFill>
                <a:effectLst/>
                <a:latin typeface="NimbusSanL-Regu"/>
              </a:rPr>
              <a:t>expected an </a:t>
            </a:r>
            <a:r>
              <a:rPr lang="en-US" b="0" i="0" dirty="0">
                <a:solidFill>
                  <a:srgbClr val="000000"/>
                </a:solidFill>
                <a:effectLst/>
                <a:latin typeface="NimbusMonL-Regu"/>
              </a:rPr>
              <a:t>IV </a:t>
            </a:r>
            <a:r>
              <a:rPr lang="en-US" b="0" i="0" dirty="0">
                <a:solidFill>
                  <a:srgbClr val="000000"/>
                </a:solidFill>
                <a:effectLst/>
                <a:latin typeface="NimbusSanL-Regu"/>
              </a:rPr>
              <a:t>but none was provided</a:t>
            </a:r>
            <a:r>
              <a:rPr lang="en-US" dirty="0"/>
              <a:t> </a:t>
            </a:r>
            <a:endParaRPr lang="en-US" dirty="0">
              <a:solidFill>
                <a:schemeClr val="accent4"/>
              </a:solidFill>
            </a:endParaRPr>
          </a:p>
          <a:p>
            <a:pPr marL="1657350" lvl="3" indent="-285750">
              <a:buFont typeface="Arial" panose="020B0604020202020204" pitchFamily="34" charset="0"/>
              <a:buChar char="•"/>
            </a:pPr>
            <a:r>
              <a:rPr lang="en-US" sz="1800" b="0" i="0" dirty="0">
                <a:solidFill>
                  <a:srgbClr val="000000"/>
                </a:solidFill>
                <a:effectLst/>
                <a:latin typeface="NimbusSanL-Regu"/>
              </a:rPr>
              <a:t>Notes</a:t>
            </a:r>
          </a:p>
          <a:p>
            <a:pPr marL="2114550" lvl="4" indent="-285750">
              <a:buFont typeface="Arial" panose="020B0604020202020204" pitchFamily="34" charset="0"/>
              <a:buChar char="•"/>
            </a:pPr>
            <a:r>
              <a:rPr lang="en-US" b="0" i="0" dirty="0">
                <a:solidFill>
                  <a:srgbClr val="000000"/>
                </a:solidFill>
                <a:effectLst/>
                <a:latin typeface="NimbusMonL-Regu"/>
              </a:rPr>
              <a:t>Start </a:t>
            </a:r>
            <a:r>
              <a:rPr lang="en-US" b="0" i="0" dirty="0">
                <a:solidFill>
                  <a:srgbClr val="000000"/>
                </a:solidFill>
                <a:effectLst/>
                <a:latin typeface="NimbusSanL-Regu"/>
              </a:rPr>
              <a:t>can be called after </a:t>
            </a:r>
            <a:r>
              <a:rPr lang="en-US" b="0" i="0" dirty="0">
                <a:solidFill>
                  <a:srgbClr val="000000"/>
                </a:solidFill>
                <a:effectLst/>
                <a:latin typeface="NimbusMonL-Regu"/>
              </a:rPr>
              <a:t>Update</a:t>
            </a:r>
            <a:r>
              <a:rPr lang="en-US" b="0" i="0" dirty="0">
                <a:solidFill>
                  <a:srgbClr val="000000"/>
                </a:solidFill>
                <a:effectLst/>
                <a:latin typeface="NimbusSanL-Regu"/>
              </a:rPr>
              <a:t>. In this case the </a:t>
            </a:r>
            <a:r>
              <a:rPr lang="en-US" b="0" i="0" dirty="0" err="1">
                <a:solidFill>
                  <a:srgbClr val="000000"/>
                </a:solidFill>
                <a:effectLst/>
                <a:latin typeface="NimbusMonL-Regu"/>
              </a:rPr>
              <a:t>HashFunctionCtx</a:t>
            </a:r>
            <a:r>
              <a:rPr lang="en-US" b="0" i="0" dirty="0">
                <a:solidFill>
                  <a:srgbClr val="000000"/>
                </a:solidFill>
                <a:effectLst/>
                <a:latin typeface="NimbusMonL-Regu"/>
              </a:rPr>
              <a:t> </a:t>
            </a:r>
            <a:r>
              <a:rPr lang="en-US" b="0" i="0" dirty="0">
                <a:solidFill>
                  <a:srgbClr val="000000"/>
                </a:solidFill>
                <a:effectLst/>
                <a:latin typeface="NimbusSanL-Regu"/>
              </a:rPr>
              <a:t>will not</a:t>
            </a:r>
            <a:br>
              <a:rPr lang="en-US" b="0" i="0" dirty="0">
                <a:solidFill>
                  <a:srgbClr val="000000"/>
                </a:solidFill>
                <a:effectLst/>
                <a:latin typeface="NimbusSanL-Regu"/>
              </a:rPr>
            </a:br>
            <a:r>
              <a:rPr lang="en-US" b="0" i="0" dirty="0">
                <a:solidFill>
                  <a:srgbClr val="000000"/>
                </a:solidFill>
                <a:effectLst/>
                <a:latin typeface="NimbusSanL-Regu"/>
              </a:rPr>
              <a:t>return an error, instead </a:t>
            </a:r>
            <a:r>
              <a:rPr lang="en-US" b="0" i="0" dirty="0">
                <a:solidFill>
                  <a:srgbClr val="000000"/>
                </a:solidFill>
                <a:effectLst/>
                <a:latin typeface="NimbusMonL-Regu"/>
              </a:rPr>
              <a:t>Start </a:t>
            </a:r>
            <a:r>
              <a:rPr lang="en-US" b="0" i="0" dirty="0">
                <a:solidFill>
                  <a:srgbClr val="000000"/>
                </a:solidFill>
                <a:effectLst/>
                <a:latin typeface="NimbusSanL-Regu"/>
              </a:rPr>
              <a:t>will start a new hash value calculation.</a:t>
            </a:r>
            <a:br>
              <a:rPr lang="en-US" dirty="0"/>
            </a:br>
            <a:endParaRPr lang="en-US" dirty="0">
              <a:solidFill>
                <a:schemeClr val="accent4"/>
              </a:solidFill>
            </a:endParaRPr>
          </a:p>
          <a:p>
            <a:pPr marL="2114550" lvl="4" indent="-285750">
              <a:buFont typeface="Arial" panose="020B0604020202020204" pitchFamily="34" charset="0"/>
              <a:buChar char="•"/>
            </a:pPr>
            <a:endParaRPr lang="en-US" dirty="0">
              <a:solidFill>
                <a:schemeClr val="accent4"/>
              </a:solidFill>
            </a:endParaRPr>
          </a:p>
        </p:txBody>
      </p:sp>
    </p:spTree>
    <p:extLst>
      <p:ext uri="{BB962C8B-B14F-4D97-AF65-F5344CB8AC3E}">
        <p14:creationId xmlns:p14="http://schemas.microsoft.com/office/powerpoint/2010/main" val="3123618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254729-F02C-1E55-AD1D-358BF6ECA546}"/>
              </a:ext>
            </a:extLst>
          </p:cNvPr>
          <p:cNvSpPr txBox="1"/>
          <p:nvPr/>
        </p:nvSpPr>
        <p:spPr>
          <a:xfrm>
            <a:off x="619432" y="174205"/>
            <a:ext cx="11257935" cy="6463308"/>
          </a:xfrm>
          <a:prstGeom prst="rect">
            <a:avLst/>
          </a:prstGeom>
          <a:noFill/>
        </p:spPr>
        <p:txBody>
          <a:bodyPr wrap="square">
            <a:spAutoFit/>
          </a:bodyPr>
          <a:lstStyle/>
          <a:p>
            <a:pPr marL="1200150" lvl="2" indent="-285750">
              <a:buFont typeface="Arial" panose="020B0604020202020204" pitchFamily="34" charset="0"/>
              <a:buChar char="•"/>
            </a:pPr>
            <a:r>
              <a:rPr lang="en-US" b="1" i="0" dirty="0">
                <a:solidFill>
                  <a:srgbClr val="000000"/>
                </a:solidFill>
                <a:effectLst/>
                <a:highlight>
                  <a:srgbClr val="FFFF00"/>
                </a:highlight>
                <a:latin typeface="NimbusSanL-Bold"/>
              </a:rPr>
              <a:t>Update</a:t>
            </a:r>
            <a:r>
              <a:rPr lang="en-US" dirty="0"/>
              <a:t> </a:t>
            </a:r>
          </a:p>
          <a:p>
            <a:pPr marL="1657350" lvl="3" indent="-285750">
              <a:buFont typeface="Arial" panose="020B0604020202020204" pitchFamily="34" charset="0"/>
              <a:buChar char="•"/>
            </a:pPr>
            <a:r>
              <a:rPr lang="en-US" b="0" i="0" dirty="0">
                <a:solidFill>
                  <a:srgbClr val="000000"/>
                </a:solidFill>
                <a:effectLst/>
                <a:latin typeface="NimbusSanL-Regu"/>
              </a:rPr>
              <a:t>Functionality</a:t>
            </a:r>
          </a:p>
          <a:p>
            <a:pPr marL="2114550" lvl="4" indent="-285750">
              <a:buFont typeface="Arial" panose="020B0604020202020204" pitchFamily="34" charset="0"/>
              <a:buChar char="•"/>
            </a:pPr>
            <a:r>
              <a:rPr lang="en-US" b="0" i="0" dirty="0">
                <a:solidFill>
                  <a:srgbClr val="000000"/>
                </a:solidFill>
                <a:effectLst/>
                <a:latin typeface="NimbusSanL-Regu"/>
              </a:rPr>
              <a:t>implement</a:t>
            </a:r>
            <a:r>
              <a:rPr lang="en-US" dirty="0"/>
              <a:t> </a:t>
            </a:r>
            <a:r>
              <a:rPr lang="en-US" b="0" i="0" dirty="0">
                <a:solidFill>
                  <a:srgbClr val="000000"/>
                </a:solidFill>
                <a:effectLst/>
                <a:latin typeface="NimbusSanL-Regu"/>
              </a:rPr>
              <a:t>hash algorithm calculation.</a:t>
            </a:r>
            <a:r>
              <a:rPr lang="en-US" dirty="0"/>
              <a:t> </a:t>
            </a:r>
          </a:p>
          <a:p>
            <a:pPr marL="1657350" lvl="3" indent="-285750">
              <a:buFont typeface="Arial" panose="020B0604020202020204" pitchFamily="34" charset="0"/>
              <a:buChar char="•"/>
            </a:pPr>
            <a:r>
              <a:rPr lang="en-US" dirty="0"/>
              <a:t>Prototype</a:t>
            </a:r>
          </a:p>
          <a:p>
            <a:pPr marL="2114550" lvl="4" indent="-285750">
              <a:buFont typeface="Arial" panose="020B0604020202020204" pitchFamily="34" charset="0"/>
              <a:buChar char="•"/>
            </a:pPr>
            <a:r>
              <a:rPr lang="en-US" dirty="0" err="1">
                <a:solidFill>
                  <a:schemeClr val="accent3">
                    <a:lumMod val="60000"/>
                    <a:lumOff val="40000"/>
                  </a:schemeClr>
                </a:solidFill>
              </a:rPr>
              <a:t>ara</a:t>
            </a:r>
            <a:r>
              <a:rPr lang="en-US" dirty="0">
                <a:solidFill>
                  <a:schemeClr val="accent3">
                    <a:lumMod val="60000"/>
                    <a:lumOff val="40000"/>
                  </a:schemeClr>
                </a:solidFill>
              </a:rPr>
              <a:t>::core::Result&lt;void&gt; Update (</a:t>
            </a:r>
            <a:r>
              <a:rPr lang="en-US" dirty="0" err="1">
                <a:solidFill>
                  <a:schemeClr val="accent3">
                    <a:lumMod val="60000"/>
                    <a:lumOff val="40000"/>
                  </a:schemeClr>
                </a:solidFill>
              </a:rPr>
              <a:t>ReadOnlyMemRegion</a:t>
            </a:r>
            <a:r>
              <a:rPr lang="en-US" dirty="0">
                <a:solidFill>
                  <a:schemeClr val="accent3">
                    <a:lumMod val="60000"/>
                    <a:lumOff val="40000"/>
                  </a:schemeClr>
                </a:solidFill>
              </a:rPr>
              <a:t> in);</a:t>
            </a:r>
          </a:p>
          <a:p>
            <a:pPr marL="1657350" lvl="3" indent="-285750">
              <a:buFont typeface="Arial" panose="020B0604020202020204" pitchFamily="34" charset="0"/>
              <a:buChar char="•"/>
            </a:pPr>
            <a:r>
              <a:rPr lang="en-US" dirty="0">
                <a:solidFill>
                  <a:srgbClr val="000000"/>
                </a:solidFill>
                <a:latin typeface="NimbusMonL-Regu"/>
              </a:rPr>
              <a:t>returns </a:t>
            </a:r>
            <a:endParaRPr lang="en-US" sz="1800" b="0" i="0" dirty="0">
              <a:solidFill>
                <a:srgbClr val="000000"/>
              </a:solidFill>
              <a:effectLst/>
              <a:latin typeface="NimbusSanL-Regu"/>
            </a:endParaRPr>
          </a:p>
          <a:p>
            <a:pPr marL="2114550" lvl="4" indent="-285750">
              <a:buFont typeface="Arial" panose="020B0604020202020204" pitchFamily="34" charset="0"/>
              <a:buChar char="•"/>
            </a:pPr>
            <a:r>
              <a:rPr lang="en-US" b="0" i="0" dirty="0" err="1">
                <a:solidFill>
                  <a:srgbClr val="1D1DFF"/>
                </a:solidFill>
                <a:effectLst/>
                <a:latin typeface="NimbusMonL-Regu"/>
              </a:rPr>
              <a:t>CryptoErrorDomain</a:t>
            </a:r>
            <a:r>
              <a:rPr lang="en-US" b="0" i="0" dirty="0">
                <a:solidFill>
                  <a:srgbClr val="1D1DFF"/>
                </a:solidFill>
                <a:effectLst/>
                <a:latin typeface="NimbusMonL-Regu"/>
              </a:rPr>
              <a:t>::</a:t>
            </a:r>
            <a:r>
              <a:rPr lang="en-US" b="0" i="0" dirty="0" err="1">
                <a:solidFill>
                  <a:srgbClr val="1D1DFF"/>
                </a:solidFill>
                <a:effectLst/>
                <a:latin typeface="NimbusMonL-Regu"/>
              </a:rPr>
              <a:t>kProcessingNotStarted</a:t>
            </a:r>
            <a:r>
              <a:rPr lang="en-US" b="0" i="0" dirty="0">
                <a:solidFill>
                  <a:srgbClr val="1D1DFF"/>
                </a:solidFill>
                <a:effectLst/>
                <a:latin typeface="NimbusMonL-Regu"/>
              </a:rPr>
              <a:t> </a:t>
            </a:r>
            <a:r>
              <a:rPr lang="en-US" b="0" i="0" dirty="0">
                <a:solidFill>
                  <a:srgbClr val="000000"/>
                </a:solidFill>
                <a:effectLst/>
                <a:latin typeface="NimbusSanL-Regu"/>
              </a:rPr>
              <a:t>error, if </a:t>
            </a:r>
            <a:r>
              <a:rPr lang="en-US" b="0" i="0" dirty="0">
                <a:solidFill>
                  <a:srgbClr val="000000"/>
                </a:solidFill>
                <a:effectLst/>
                <a:latin typeface="NimbusMonL-Regu"/>
              </a:rPr>
              <a:t>Start </a:t>
            </a:r>
            <a:r>
              <a:rPr lang="en-US" b="0" i="0" dirty="0">
                <a:solidFill>
                  <a:srgbClr val="000000"/>
                </a:solidFill>
                <a:effectLst/>
                <a:latin typeface="NimbusSanL-Regu"/>
              </a:rPr>
              <a:t>has not been called before</a:t>
            </a:r>
            <a:r>
              <a:rPr lang="en-US" dirty="0"/>
              <a:t> </a:t>
            </a:r>
          </a:p>
          <a:p>
            <a:pPr marL="1657350" lvl="3" indent="-285750">
              <a:buFont typeface="Arial" panose="020B0604020202020204" pitchFamily="34" charset="0"/>
              <a:buChar char="•"/>
            </a:pPr>
            <a:r>
              <a:rPr lang="en-US" b="0" i="0" dirty="0">
                <a:solidFill>
                  <a:srgbClr val="000000"/>
                </a:solidFill>
                <a:effectLst/>
                <a:latin typeface="NimbusSanL-Regu"/>
              </a:rPr>
              <a:t>Notes</a:t>
            </a:r>
          </a:p>
          <a:p>
            <a:pPr marL="2114550" lvl="4" indent="-285750">
              <a:buFont typeface="Arial" panose="020B0604020202020204" pitchFamily="34" charset="0"/>
              <a:buChar char="•"/>
            </a:pPr>
            <a:r>
              <a:rPr lang="en-US" b="0" i="0" dirty="0">
                <a:solidFill>
                  <a:srgbClr val="000000"/>
                </a:solidFill>
                <a:effectLst/>
                <a:latin typeface="NimbusSanL-Regu"/>
              </a:rPr>
              <a:t>The user application shall be able to call </a:t>
            </a:r>
            <a:r>
              <a:rPr lang="en-US" b="0" i="0" dirty="0">
                <a:solidFill>
                  <a:srgbClr val="000000"/>
                </a:solidFill>
                <a:effectLst/>
                <a:latin typeface="NimbusMonL-Regu"/>
              </a:rPr>
              <a:t>Update </a:t>
            </a:r>
            <a:r>
              <a:rPr lang="en-US" b="0" i="0" dirty="0">
                <a:solidFill>
                  <a:srgbClr val="000000"/>
                </a:solidFill>
                <a:effectLst/>
                <a:latin typeface="NimbusSanL-Regu"/>
              </a:rPr>
              <a:t>multiple times, each time providing a new chunk of data. </a:t>
            </a:r>
            <a:r>
              <a:rPr lang="en-US" b="0" i="0" dirty="0">
                <a:solidFill>
                  <a:srgbClr val="000000"/>
                </a:solidFill>
                <a:effectLst/>
                <a:latin typeface="NimbusMonL-Regu"/>
              </a:rPr>
              <a:t>Update </a:t>
            </a:r>
            <a:r>
              <a:rPr lang="en-US" b="0" i="0" dirty="0">
                <a:solidFill>
                  <a:srgbClr val="000000"/>
                </a:solidFill>
                <a:effectLst/>
                <a:latin typeface="NimbusSanL-Regu"/>
              </a:rPr>
              <a:t>shall update the hash value calculation with each new chunk.</a:t>
            </a:r>
            <a:endParaRPr lang="en-US" dirty="0"/>
          </a:p>
          <a:p>
            <a:pPr marL="1200150" lvl="2" indent="-285750">
              <a:buFont typeface="Arial" panose="020B0604020202020204" pitchFamily="34" charset="0"/>
              <a:buChar char="•"/>
            </a:pPr>
            <a:r>
              <a:rPr lang="en-US" b="1" i="0" dirty="0">
                <a:solidFill>
                  <a:srgbClr val="000000"/>
                </a:solidFill>
                <a:effectLst/>
                <a:highlight>
                  <a:srgbClr val="FFFF00"/>
                </a:highlight>
                <a:latin typeface="NimbusSanL-Bold"/>
              </a:rPr>
              <a:t>Finish</a:t>
            </a:r>
            <a:r>
              <a:rPr lang="en-US" dirty="0"/>
              <a:t> </a:t>
            </a:r>
          </a:p>
          <a:p>
            <a:pPr marL="1657350" lvl="3" indent="-285750">
              <a:buFont typeface="Arial" panose="020B0604020202020204" pitchFamily="34" charset="0"/>
              <a:buChar char="•"/>
            </a:pPr>
            <a:r>
              <a:rPr lang="en-US" b="0" i="0" dirty="0">
                <a:solidFill>
                  <a:srgbClr val="000000"/>
                </a:solidFill>
                <a:effectLst/>
                <a:latin typeface="NimbusSanL-Regu"/>
              </a:rPr>
              <a:t>Functionality</a:t>
            </a:r>
          </a:p>
          <a:p>
            <a:pPr marL="2114550" lvl="4" indent="-285750">
              <a:buFont typeface="Arial" panose="020B0604020202020204" pitchFamily="34" charset="0"/>
              <a:buChar char="•"/>
            </a:pPr>
            <a:r>
              <a:rPr lang="en-US" b="0" i="0" dirty="0">
                <a:solidFill>
                  <a:srgbClr val="000000"/>
                </a:solidFill>
                <a:effectLst/>
                <a:latin typeface="NimbusSanL-Regu"/>
              </a:rPr>
              <a:t>finalize the hash value calculation and return the hash value</a:t>
            </a:r>
          </a:p>
          <a:p>
            <a:pPr marL="1657350" lvl="3" indent="-285750">
              <a:buFont typeface="Arial" panose="020B0604020202020204" pitchFamily="34" charset="0"/>
              <a:buChar char="•"/>
            </a:pPr>
            <a:r>
              <a:rPr lang="en-US" dirty="0"/>
              <a:t>prototype</a:t>
            </a:r>
            <a:endParaRPr lang="pt-BR" dirty="0">
              <a:solidFill>
                <a:srgbClr val="000000"/>
              </a:solidFill>
              <a:latin typeface="NimbusSanL-Regu"/>
            </a:endParaRPr>
          </a:p>
          <a:p>
            <a:pPr marL="2114550" lvl="4" indent="-285750">
              <a:buFont typeface="Arial" panose="020B0604020202020204" pitchFamily="34" charset="0"/>
              <a:buChar char="•"/>
            </a:pPr>
            <a:r>
              <a:rPr lang="pt-BR" b="0" i="0" dirty="0">
                <a:solidFill>
                  <a:srgbClr val="000000"/>
                </a:solidFill>
                <a:effectLst/>
                <a:latin typeface="NimbusSanL-Regu"/>
              </a:rPr>
              <a:t>virtual ara::core::Result&lt;ara::core::Vector&lt;ara::core::Byte&gt; &gt; Finish () noexcept=0;</a:t>
            </a:r>
          </a:p>
          <a:p>
            <a:pPr marL="1657350" lvl="3" indent="-285750">
              <a:buFont typeface="Arial" panose="020B0604020202020204" pitchFamily="34" charset="0"/>
              <a:buChar char="•"/>
            </a:pPr>
            <a:r>
              <a:rPr lang="pt-BR" dirty="0">
                <a:solidFill>
                  <a:srgbClr val="000000"/>
                </a:solidFill>
                <a:latin typeface="NimbusSanL-Regu"/>
              </a:rPr>
              <a:t>returns</a:t>
            </a:r>
          </a:p>
          <a:p>
            <a:pPr marL="2114550" lvl="4" indent="-285750">
              <a:buFont typeface="Arial" panose="020B0604020202020204" pitchFamily="34" charset="0"/>
              <a:buChar char="•"/>
            </a:pPr>
            <a:r>
              <a:rPr lang="en-US" sz="1800" b="0" i="0" dirty="0" err="1">
                <a:solidFill>
                  <a:srgbClr val="000000"/>
                </a:solidFill>
                <a:effectLst/>
                <a:latin typeface="NimbusMonL-Regu"/>
              </a:rPr>
              <a:t>CryptoErrorDomain</a:t>
            </a:r>
            <a:r>
              <a:rPr lang="en-US" sz="1800" b="0" i="0" dirty="0">
                <a:solidFill>
                  <a:srgbClr val="000000"/>
                </a:solidFill>
                <a:effectLst/>
                <a:latin typeface="NimbusMonL-Regu"/>
              </a:rPr>
              <a:t>::</a:t>
            </a:r>
            <a:r>
              <a:rPr lang="en-US" sz="1800" b="0" i="0" dirty="0" err="1">
                <a:solidFill>
                  <a:srgbClr val="000000"/>
                </a:solidFill>
                <a:effectLst/>
                <a:latin typeface="NimbusMonL-Regu"/>
              </a:rPr>
              <a:t>kProcessingNotStarted</a:t>
            </a:r>
            <a:r>
              <a:rPr lang="en-US" sz="1800" b="0" i="0" dirty="0">
                <a:solidFill>
                  <a:srgbClr val="000000"/>
                </a:solidFill>
                <a:effectLst/>
                <a:latin typeface="NimbusMonL-Regu"/>
              </a:rPr>
              <a:t> </a:t>
            </a:r>
            <a:r>
              <a:rPr lang="en-US" sz="1800" b="0" i="0" dirty="0">
                <a:solidFill>
                  <a:srgbClr val="000000"/>
                </a:solidFill>
                <a:effectLst/>
                <a:latin typeface="NimbusSanL-Regu"/>
              </a:rPr>
              <a:t>error, if </a:t>
            </a:r>
            <a:r>
              <a:rPr lang="en-US" sz="1800" b="0" i="0" dirty="0">
                <a:solidFill>
                  <a:srgbClr val="000000"/>
                </a:solidFill>
                <a:effectLst/>
                <a:latin typeface="NimbusMonL-Regu"/>
              </a:rPr>
              <a:t>Start </a:t>
            </a:r>
            <a:r>
              <a:rPr lang="en-US" sz="1800" b="0" i="0" dirty="0">
                <a:solidFill>
                  <a:srgbClr val="000000"/>
                </a:solidFill>
                <a:effectLst/>
                <a:latin typeface="NimbusSanL-Regu"/>
              </a:rPr>
              <a:t>has not been successfully called before.</a:t>
            </a:r>
            <a:endParaRPr lang="en-US" dirty="0">
              <a:solidFill>
                <a:srgbClr val="000000"/>
              </a:solidFill>
              <a:latin typeface="NimbusSanL-Regu"/>
            </a:endParaRPr>
          </a:p>
          <a:p>
            <a:pPr marL="2114550" lvl="4" indent="-285750">
              <a:buFont typeface="Arial" panose="020B0604020202020204" pitchFamily="34" charset="0"/>
              <a:buChar char="•"/>
            </a:pPr>
            <a:r>
              <a:rPr lang="en-US" sz="1800" b="0" i="0" dirty="0" err="1">
                <a:solidFill>
                  <a:srgbClr val="000000"/>
                </a:solidFill>
                <a:effectLst/>
                <a:latin typeface="NimbusMonL-Regu"/>
              </a:rPr>
              <a:t>CryptoErrorDomain</a:t>
            </a:r>
            <a:r>
              <a:rPr lang="en-US" sz="1800" b="0" i="0" dirty="0">
                <a:solidFill>
                  <a:srgbClr val="000000"/>
                </a:solidFill>
                <a:effectLst/>
                <a:latin typeface="NimbusMonL-Regu"/>
              </a:rPr>
              <a:t>::</a:t>
            </a:r>
            <a:r>
              <a:rPr lang="en-US" sz="1800" b="0" i="0" dirty="0" err="1">
                <a:solidFill>
                  <a:srgbClr val="000000"/>
                </a:solidFill>
                <a:effectLst/>
                <a:latin typeface="NimbusMonL-Regu"/>
              </a:rPr>
              <a:t>kInvalidUsageOrder</a:t>
            </a:r>
            <a:r>
              <a:rPr lang="en-US" sz="1800" b="0" i="0" dirty="0">
                <a:solidFill>
                  <a:srgbClr val="000000"/>
                </a:solidFill>
                <a:effectLst/>
                <a:latin typeface="NimbusMonL-Regu"/>
              </a:rPr>
              <a:t> </a:t>
            </a:r>
            <a:r>
              <a:rPr lang="en-US" sz="1800" b="0" i="0" dirty="0">
                <a:solidFill>
                  <a:srgbClr val="000000"/>
                </a:solidFill>
                <a:effectLst/>
                <a:latin typeface="NimbusSanL-Regu"/>
              </a:rPr>
              <a:t>error, if </a:t>
            </a:r>
            <a:r>
              <a:rPr lang="en-US" sz="1800" b="0" i="0" dirty="0">
                <a:solidFill>
                  <a:srgbClr val="000000"/>
                </a:solidFill>
                <a:effectLst/>
                <a:latin typeface="NimbusMonL-Regu"/>
              </a:rPr>
              <a:t>Update </a:t>
            </a:r>
            <a:r>
              <a:rPr lang="en-US" sz="1800" b="0" i="0" dirty="0">
                <a:solidFill>
                  <a:srgbClr val="000000"/>
                </a:solidFill>
                <a:effectLst/>
                <a:latin typeface="NimbusSanL-Regu"/>
              </a:rPr>
              <a:t>has not been called successfully after the last call to </a:t>
            </a:r>
            <a:r>
              <a:rPr lang="en-US" sz="1800" b="0" i="0" dirty="0">
                <a:solidFill>
                  <a:srgbClr val="000000"/>
                </a:solidFill>
                <a:effectLst/>
                <a:latin typeface="NimbusMonL-Regu"/>
              </a:rPr>
              <a:t>Start</a:t>
            </a:r>
            <a:r>
              <a:rPr lang="en-US" sz="1800" b="0" i="0" dirty="0">
                <a:solidFill>
                  <a:srgbClr val="000000"/>
                </a:solidFill>
                <a:effectLst/>
                <a:latin typeface="NimbusSanL-Regu"/>
              </a:rPr>
              <a:t>.</a:t>
            </a:r>
            <a:r>
              <a:rPr lang="en-US" dirty="0"/>
              <a:t> </a:t>
            </a:r>
            <a:endParaRPr lang="pt-BR" b="0" i="0" dirty="0">
              <a:solidFill>
                <a:srgbClr val="000000"/>
              </a:solidFill>
              <a:effectLst/>
              <a:latin typeface="NimbusSanL-Regu"/>
            </a:endParaRPr>
          </a:p>
          <a:p>
            <a:pPr marL="1657350" lvl="3" indent="-285750">
              <a:buFont typeface="Arial" panose="020B0604020202020204" pitchFamily="34" charset="0"/>
              <a:buChar char="•"/>
            </a:pPr>
            <a:r>
              <a:rPr lang="en-US" b="0" i="0" dirty="0">
                <a:solidFill>
                  <a:srgbClr val="000000"/>
                </a:solidFill>
                <a:effectLst/>
                <a:latin typeface="NimbusSanL-Regu"/>
              </a:rPr>
              <a:t>Notes</a:t>
            </a:r>
          </a:p>
          <a:p>
            <a:pPr marL="2114550" lvl="4" indent="-285750">
              <a:buFont typeface="Arial" panose="020B0604020202020204" pitchFamily="34" charset="0"/>
              <a:buChar char="•"/>
            </a:pPr>
            <a:r>
              <a:rPr lang="en-US" b="0" i="0" dirty="0">
                <a:solidFill>
                  <a:srgbClr val="000000"/>
                </a:solidFill>
                <a:effectLst/>
                <a:latin typeface="NimbusSanL-Regu"/>
              </a:rPr>
              <a:t>If </a:t>
            </a:r>
            <a:r>
              <a:rPr lang="en-US" b="0" i="0" dirty="0">
                <a:solidFill>
                  <a:srgbClr val="000000"/>
                </a:solidFill>
                <a:effectLst/>
                <a:latin typeface="NimbusMonL-Regu"/>
              </a:rPr>
              <a:t>Finish </a:t>
            </a:r>
            <a:r>
              <a:rPr lang="en-US" b="0" i="0" dirty="0">
                <a:solidFill>
                  <a:srgbClr val="000000"/>
                </a:solidFill>
                <a:effectLst/>
                <a:latin typeface="NimbusSanL-Regu"/>
              </a:rPr>
              <a:t>is called multiple times for the same hash value calculation, then only the first call shall apply the finalizations step; i.e. all other subsequent calls shall only return the hash value.</a:t>
            </a:r>
            <a:endParaRPr lang="en-US" dirty="0"/>
          </a:p>
        </p:txBody>
      </p:sp>
    </p:spTree>
    <p:extLst>
      <p:ext uri="{BB962C8B-B14F-4D97-AF65-F5344CB8AC3E}">
        <p14:creationId xmlns:p14="http://schemas.microsoft.com/office/powerpoint/2010/main" val="1125723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BAFCA1-A562-AEAD-A722-66EBC090936D}"/>
              </a:ext>
            </a:extLst>
          </p:cNvPr>
          <p:cNvSpPr txBox="1"/>
          <p:nvPr/>
        </p:nvSpPr>
        <p:spPr>
          <a:xfrm>
            <a:off x="1869440" y="135374"/>
            <a:ext cx="8595360" cy="861774"/>
          </a:xfrm>
          <a:prstGeom prst="rect">
            <a:avLst/>
          </a:prstGeom>
          <a:noFill/>
        </p:spPr>
        <p:txBody>
          <a:bodyPr wrap="square">
            <a:spAutoFit/>
          </a:bodyPr>
          <a:lstStyle/>
          <a:p>
            <a:endParaRPr lang="ar-EG" sz="3600" dirty="0"/>
          </a:p>
          <a:p>
            <a:endParaRPr lang="en-US" sz="1400" dirty="0"/>
          </a:p>
        </p:txBody>
      </p:sp>
      <p:sp>
        <p:nvSpPr>
          <p:cNvPr id="9" name="TextBox 8">
            <a:extLst>
              <a:ext uri="{FF2B5EF4-FFF2-40B4-BE49-F238E27FC236}">
                <a16:creationId xmlns:a16="http://schemas.microsoft.com/office/drawing/2014/main" id="{0A7E311B-B0B5-1CAA-9484-11340E8AB844}"/>
              </a:ext>
            </a:extLst>
          </p:cNvPr>
          <p:cNvSpPr txBox="1"/>
          <p:nvPr/>
        </p:nvSpPr>
        <p:spPr>
          <a:xfrm>
            <a:off x="711200" y="488801"/>
            <a:ext cx="11155680" cy="4985980"/>
          </a:xfrm>
          <a:prstGeom prst="rect">
            <a:avLst/>
          </a:prstGeom>
          <a:noFill/>
        </p:spPr>
        <p:txBody>
          <a:bodyPr wrap="square">
            <a:spAutoFit/>
          </a:bodyPr>
          <a:lstStyle/>
          <a:p>
            <a:r>
              <a:rPr lang="en-US" sz="4800" dirty="0"/>
              <a:t>Include in CmakeLists.txt  (soft way)</a:t>
            </a:r>
            <a:endParaRPr lang="ar-EG" sz="4800" dirty="0"/>
          </a:p>
          <a:p>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indent="-342900">
              <a:buFont typeface="+mj-lt"/>
              <a:buAutoNum type="arabicPeriod"/>
            </a:pPr>
            <a:r>
              <a:rPr kumimoji="0" lang="en-US" altLang="en-US" sz="1800" b="0" i="0" u="none" strike="noStrike" cap="none" normalizeH="0" baseline="0" dirty="0">
                <a:ln>
                  <a:noFill/>
                </a:ln>
                <a:solidFill>
                  <a:schemeClr val="tx1"/>
                </a:solidFill>
                <a:effectLst/>
                <a:latin typeface="Arial" panose="020B0604020202020204" pitchFamily="34" charset="0"/>
              </a:rPr>
              <a:t>Create a </a:t>
            </a:r>
            <a:r>
              <a:rPr kumimoji="0" lang="en-US" altLang="en-US" sz="1800" b="0" i="0" u="none" strike="noStrike" cap="none" normalizeH="0" baseline="0" dirty="0" err="1">
                <a:ln>
                  <a:noFill/>
                </a:ln>
                <a:solidFill>
                  <a:schemeClr val="tx1"/>
                </a:solidFill>
                <a:effectLst/>
                <a:latin typeface="Arial" panose="020B0604020202020204" pitchFamily="34" charset="0"/>
              </a:rPr>
              <a:t>FindCrypto</a:t>
            </a:r>
            <a:r>
              <a:rPr kumimoji="0" lang="en-US" altLang="en-US" sz="1800" b="0"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err="1">
                <a:ln>
                  <a:noFill/>
                </a:ln>
                <a:solidFill>
                  <a:schemeClr val="tx1"/>
                </a:solidFill>
                <a:effectLst/>
                <a:latin typeface="Arial" panose="020B0604020202020204" pitchFamily="34" charset="0"/>
              </a:rPr>
              <a:t>cmake</a:t>
            </a:r>
            <a:r>
              <a:rPr kumimoji="0" lang="en-US" altLang="en-US" sz="1800" b="0" i="0" u="none" strike="noStrike" cap="none" normalizeH="0" baseline="0" dirty="0">
                <a:ln>
                  <a:noFill/>
                </a:ln>
                <a:solidFill>
                  <a:schemeClr val="tx1"/>
                </a:solidFill>
                <a:effectLst/>
                <a:latin typeface="Arial" panose="020B0604020202020204" pitchFamily="34" charset="0"/>
              </a:rPr>
              <a:t> file with the following content:</a:t>
            </a:r>
          </a:p>
          <a:p>
            <a:endParaRPr lang="en-US" b="0" dirty="0">
              <a:solidFill>
                <a:srgbClr val="0000FF"/>
              </a:solidFill>
              <a:effectLst/>
              <a:latin typeface="Consolas" panose="020B0609020204030204" pitchFamily="49" charset="0"/>
            </a:endParaRPr>
          </a:p>
          <a:p>
            <a:pPr lvl="1"/>
            <a:r>
              <a:rPr lang="en-US" b="0" dirty="0" err="1">
                <a:solidFill>
                  <a:srgbClr val="0000FF"/>
                </a:solidFill>
                <a:effectLst/>
                <a:latin typeface="Consolas" panose="020B0609020204030204" pitchFamily="49" charset="0"/>
              </a:rPr>
              <a:t>find_path</a:t>
            </a:r>
            <a:r>
              <a:rPr lang="en-US" b="0" dirty="0">
                <a:solidFill>
                  <a:srgbClr val="000000"/>
                </a:solidFill>
                <a:effectLst/>
                <a:latin typeface="Consolas" panose="020B0609020204030204" pitchFamily="49" charset="0"/>
              </a:rPr>
              <a:t>(Crypto++_INCLUDE_DIR </a:t>
            </a:r>
            <a:r>
              <a:rPr lang="en-US" b="0" dirty="0" err="1">
                <a:solidFill>
                  <a:srgbClr val="000000"/>
                </a:solidFill>
                <a:effectLst/>
                <a:latin typeface="Consolas" panose="020B0609020204030204" pitchFamily="49" charset="0"/>
              </a:rPr>
              <a:t>cryptopp</a:t>
            </a:r>
            <a:r>
              <a:rPr lang="en-US" b="0" dirty="0">
                <a:solidFill>
                  <a:srgbClr val="000000"/>
                </a:solidFill>
                <a:effectLst/>
                <a:latin typeface="Consolas" panose="020B0609020204030204" pitchFamily="49" charset="0"/>
              </a:rPr>
              <a:t>)</a:t>
            </a:r>
          </a:p>
          <a:p>
            <a:pPr lvl="1"/>
            <a:r>
              <a:rPr lang="en-US" b="0" dirty="0" err="1">
                <a:solidFill>
                  <a:srgbClr val="0000FF"/>
                </a:solidFill>
                <a:effectLst/>
                <a:latin typeface="Consolas" panose="020B0609020204030204" pitchFamily="49" charset="0"/>
              </a:rPr>
              <a:t>find_library</a:t>
            </a:r>
            <a:r>
              <a:rPr lang="en-US" b="0" dirty="0">
                <a:solidFill>
                  <a:srgbClr val="000000"/>
                </a:solidFill>
                <a:effectLst/>
                <a:latin typeface="Consolas" panose="020B0609020204030204" pitchFamily="49" charset="0"/>
              </a:rPr>
              <a:t>(Crypto++_LIBRARY </a:t>
            </a:r>
            <a:r>
              <a:rPr lang="en-US" b="0" dirty="0">
                <a:solidFill>
                  <a:srgbClr val="0000FF"/>
                </a:solidFill>
                <a:effectLst/>
                <a:latin typeface="Consolas" panose="020B0609020204030204" pitchFamily="49" charset="0"/>
              </a:rPr>
              <a:t>NAMES</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cryptopp</a:t>
            </a:r>
            <a:r>
              <a:rPr lang="en-US" b="0" dirty="0">
                <a:solidFill>
                  <a:srgbClr val="000000"/>
                </a:solidFill>
                <a:effectLst/>
                <a:latin typeface="Consolas" panose="020B0609020204030204" pitchFamily="49" charset="0"/>
              </a:rPr>
              <a:t>)</a:t>
            </a:r>
          </a:p>
          <a:p>
            <a:pPr lvl="1"/>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set</a:t>
            </a:r>
            <a:r>
              <a:rPr lang="en-US" b="0" dirty="0">
                <a:solidFill>
                  <a:srgbClr val="000000"/>
                </a:solidFill>
                <a:effectLst/>
                <a:latin typeface="Consolas" panose="020B0609020204030204" pitchFamily="49" charset="0"/>
              </a:rPr>
              <a:t>(Crypto++_FOUND </a:t>
            </a:r>
            <a:r>
              <a:rPr lang="en-US" b="0" dirty="0">
                <a:solidFill>
                  <a:srgbClr val="0000FF"/>
                </a:solidFill>
                <a:effectLst/>
                <a:latin typeface="Consolas" panose="020B0609020204030204" pitchFamily="49" charset="0"/>
              </a:rPr>
              <a:t>TRUE</a:t>
            </a:r>
            <a:r>
              <a:rPr lang="en-US" b="0" dirty="0">
                <a:solidFill>
                  <a:srgbClr val="000000"/>
                </a:solidFill>
                <a:effectLst/>
                <a:latin typeface="Consolas" panose="020B0609020204030204" pitchFamily="49" charset="0"/>
              </a:rPr>
              <a:t>)</a:t>
            </a:r>
          </a:p>
          <a:p>
            <a:pPr lvl="1"/>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NOT</a:t>
            </a:r>
            <a:r>
              <a:rPr lang="en-US" b="0" dirty="0">
                <a:solidFill>
                  <a:srgbClr val="000000"/>
                </a:solidFill>
                <a:effectLst/>
                <a:latin typeface="Consolas" panose="020B0609020204030204" pitchFamily="49" charset="0"/>
              </a:rPr>
              <a:t> Crypto++_LIBRARY </a:t>
            </a:r>
            <a:r>
              <a:rPr lang="en-US" b="0" dirty="0">
                <a:solidFill>
                  <a:srgbClr val="0000FF"/>
                </a:solidFill>
                <a:effectLst/>
                <a:latin typeface="Consolas" panose="020B0609020204030204" pitchFamily="49" charset="0"/>
              </a:rPr>
              <a: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NOT</a:t>
            </a:r>
            <a:r>
              <a:rPr lang="en-US" b="0" dirty="0">
                <a:solidFill>
                  <a:srgbClr val="000000"/>
                </a:solidFill>
                <a:effectLst/>
                <a:latin typeface="Consolas" panose="020B0609020204030204" pitchFamily="49" charset="0"/>
              </a:rPr>
              <a:t> Crypto++_INCLUDE_DIR)</a:t>
            </a:r>
          </a:p>
          <a:p>
            <a:pPr lvl="1"/>
            <a:r>
              <a:rPr lang="en-US" b="0" dirty="0">
                <a:solidFill>
                  <a:srgbClr val="0000FF"/>
                </a:solidFill>
                <a:effectLst/>
                <a:latin typeface="Consolas" panose="020B0609020204030204" pitchFamily="49" charset="0"/>
              </a:rPr>
              <a:t>  set</a:t>
            </a:r>
            <a:r>
              <a:rPr lang="en-US" b="0" dirty="0">
                <a:solidFill>
                  <a:srgbClr val="000000"/>
                </a:solidFill>
                <a:effectLst/>
                <a:latin typeface="Consolas" panose="020B0609020204030204" pitchFamily="49" charset="0"/>
              </a:rPr>
              <a:t>(Crypto++_FOUND FALSE)</a:t>
            </a:r>
          </a:p>
          <a:p>
            <a:pPr lvl="1"/>
            <a:r>
              <a:rPr lang="en-US" b="0" dirty="0">
                <a:solidFill>
                  <a:srgbClr val="0000FF"/>
                </a:solidFill>
                <a:effectLst/>
                <a:latin typeface="Consolas" panose="020B0609020204030204" pitchFamily="49" charset="0"/>
              </a:rPr>
              <a:t>endif</a:t>
            </a:r>
            <a:r>
              <a:rPr lang="en-US" b="0" dirty="0">
                <a:solidFill>
                  <a:srgbClr val="000000"/>
                </a:solidFill>
                <a:effectLst/>
                <a:latin typeface="Consolas" panose="020B0609020204030204" pitchFamily="49" charset="0"/>
              </a:rPr>
              <a:t>()</a:t>
            </a:r>
          </a:p>
          <a:p>
            <a:pPr lvl="1"/>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(Crypto++_FOUND)</a:t>
            </a:r>
          </a:p>
          <a:p>
            <a:pPr lvl="1"/>
            <a:r>
              <a:rPr lang="en-US" b="0" dirty="0">
                <a:solidFill>
                  <a:srgbClr val="0000FF"/>
                </a:solidFill>
                <a:effectLst/>
                <a:latin typeface="Consolas" panose="020B0609020204030204" pitchFamily="49" charset="0"/>
              </a:rPr>
              <a:t>  set</a:t>
            </a:r>
            <a:r>
              <a:rPr lang="en-US" b="0" dirty="0">
                <a:solidFill>
                  <a:srgbClr val="000000"/>
                </a:solidFill>
                <a:effectLst/>
                <a:latin typeface="Consolas" panose="020B0609020204030204" pitchFamily="49" charset="0"/>
              </a:rPr>
              <a:t>(Crypto++_LIBRARIES ${Crypto++_LIBRARY})</a:t>
            </a:r>
          </a:p>
          <a:p>
            <a:pPr lvl="1"/>
            <a:r>
              <a:rPr lang="en-US" b="0" dirty="0">
                <a:solidFill>
                  <a:srgbClr val="0000FF"/>
                </a:solidFill>
                <a:effectLst/>
                <a:latin typeface="Consolas" panose="020B0609020204030204" pitchFamily="49" charset="0"/>
              </a:rPr>
              <a:t>  set</a:t>
            </a:r>
            <a:r>
              <a:rPr lang="en-US" b="0" dirty="0">
                <a:solidFill>
                  <a:srgbClr val="000000"/>
                </a:solidFill>
                <a:effectLst/>
                <a:latin typeface="Consolas" panose="020B0609020204030204" pitchFamily="49" charset="0"/>
              </a:rPr>
              <a:t>(Crypto++_INCLUDE_DIRS ${Crypto++_INCLUDE_DIR})</a:t>
            </a:r>
          </a:p>
          <a:p>
            <a:pPr lvl="1"/>
            <a:r>
              <a:rPr lang="en-US" b="0" dirty="0">
                <a:solidFill>
                  <a:srgbClr val="0000FF"/>
                </a:solidFill>
                <a:effectLst/>
                <a:latin typeface="Consolas" panose="020B0609020204030204" pitchFamily="49" charset="0"/>
              </a:rPr>
              <a:t>endif</a:t>
            </a:r>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577783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BA113C-3F15-6962-96AD-733FB5CA23D2}"/>
              </a:ext>
            </a:extLst>
          </p:cNvPr>
          <p:cNvSpPr txBox="1"/>
          <p:nvPr/>
        </p:nvSpPr>
        <p:spPr>
          <a:xfrm>
            <a:off x="363793" y="421202"/>
            <a:ext cx="11405419" cy="2031325"/>
          </a:xfrm>
          <a:prstGeom prst="rect">
            <a:avLst/>
          </a:prstGeom>
          <a:noFill/>
        </p:spPr>
        <p:txBody>
          <a:bodyPr wrap="square">
            <a:spAutoFit/>
          </a:bodyPr>
          <a:lstStyle/>
          <a:p>
            <a:pPr marL="1200150" lvl="2" indent="-285750">
              <a:buFont typeface="Arial" panose="020B0604020202020204" pitchFamily="34" charset="0"/>
              <a:buChar char="•"/>
            </a:pPr>
            <a:r>
              <a:rPr lang="en-US" b="1" i="0" dirty="0" err="1">
                <a:solidFill>
                  <a:srgbClr val="000000"/>
                </a:solidFill>
                <a:effectLst/>
                <a:highlight>
                  <a:srgbClr val="FFFF00"/>
                </a:highlight>
                <a:latin typeface="NimbusSanL-Bold"/>
              </a:rPr>
              <a:t>getDigest</a:t>
            </a:r>
            <a:r>
              <a:rPr lang="en-US" dirty="0"/>
              <a:t> </a:t>
            </a:r>
          </a:p>
          <a:p>
            <a:pPr marL="1657350" lvl="3" indent="-285750">
              <a:buFont typeface="Arial" panose="020B0604020202020204" pitchFamily="34" charset="0"/>
              <a:buChar char="•"/>
            </a:pPr>
            <a:r>
              <a:rPr lang="en-US" b="0" i="0" dirty="0">
                <a:solidFill>
                  <a:srgbClr val="000000"/>
                </a:solidFill>
                <a:effectLst/>
                <a:latin typeface="NimbusSanL-Regu"/>
              </a:rPr>
              <a:t>Functionality</a:t>
            </a:r>
          </a:p>
          <a:p>
            <a:pPr marL="2114550" lvl="4" indent="-285750">
              <a:buFont typeface="Arial" panose="020B0604020202020204" pitchFamily="34" charset="0"/>
              <a:buChar char="•"/>
            </a:pPr>
            <a:r>
              <a:rPr lang="en-US" sz="1800" b="0" i="0" dirty="0">
                <a:solidFill>
                  <a:srgbClr val="000000"/>
                </a:solidFill>
                <a:effectLst/>
                <a:latin typeface="NimbusSanL-Regu"/>
              </a:rPr>
              <a:t>return the finalized hash value</a:t>
            </a:r>
            <a:r>
              <a:rPr lang="en-US" dirty="0"/>
              <a:t>  </a:t>
            </a:r>
          </a:p>
          <a:p>
            <a:pPr marL="1657350" lvl="3" indent="-285750">
              <a:buFont typeface="Arial" panose="020B0604020202020204" pitchFamily="34" charset="0"/>
              <a:buChar char="•"/>
            </a:pPr>
            <a:r>
              <a:rPr lang="en-US" dirty="0"/>
              <a:t>Prototype</a:t>
            </a:r>
          </a:p>
          <a:p>
            <a:pPr marL="2114550" lvl="4" indent="-285750">
              <a:buFont typeface="Arial" panose="020B0604020202020204" pitchFamily="34" charset="0"/>
              <a:buChar char="•"/>
            </a:pPr>
            <a:r>
              <a:rPr lang="en-US" dirty="0" err="1">
                <a:solidFill>
                  <a:schemeClr val="accent3">
                    <a:lumMod val="60000"/>
                    <a:lumOff val="40000"/>
                  </a:schemeClr>
                </a:solidFill>
              </a:rPr>
              <a:t>ara</a:t>
            </a:r>
            <a:r>
              <a:rPr lang="en-US" dirty="0">
                <a:solidFill>
                  <a:schemeClr val="accent3">
                    <a:lumMod val="60000"/>
                    <a:lumOff val="40000"/>
                  </a:schemeClr>
                </a:solidFill>
              </a:rPr>
              <a:t>::core::Result&lt;</a:t>
            </a:r>
            <a:r>
              <a:rPr lang="en-US" dirty="0" err="1">
                <a:solidFill>
                  <a:schemeClr val="accent3">
                    <a:lumMod val="60000"/>
                    <a:lumOff val="40000"/>
                  </a:schemeClr>
                </a:solidFill>
              </a:rPr>
              <a:t>ara</a:t>
            </a:r>
            <a:r>
              <a:rPr lang="en-US" dirty="0">
                <a:solidFill>
                  <a:schemeClr val="accent3">
                    <a:lumMod val="60000"/>
                    <a:lumOff val="40000"/>
                  </a:schemeClr>
                </a:solidFill>
              </a:rPr>
              <a:t>::core::Vector&lt;</a:t>
            </a:r>
            <a:r>
              <a:rPr lang="en-US" dirty="0" err="1">
                <a:solidFill>
                  <a:schemeClr val="accent3">
                    <a:lumMod val="60000"/>
                    <a:lumOff val="40000"/>
                  </a:schemeClr>
                </a:solidFill>
              </a:rPr>
              <a:t>ara</a:t>
            </a:r>
            <a:r>
              <a:rPr lang="en-US" dirty="0">
                <a:solidFill>
                  <a:schemeClr val="accent3">
                    <a:lumMod val="60000"/>
                    <a:lumOff val="40000"/>
                  </a:schemeClr>
                </a:solidFill>
              </a:rPr>
              <a:t>::core::Byte&gt; &gt; </a:t>
            </a:r>
            <a:r>
              <a:rPr lang="en-US" dirty="0" err="1">
                <a:solidFill>
                  <a:schemeClr val="accent3">
                    <a:lumMod val="60000"/>
                    <a:lumOff val="40000"/>
                  </a:schemeClr>
                </a:solidFill>
              </a:rPr>
              <a:t>GetDigest</a:t>
            </a:r>
            <a:r>
              <a:rPr lang="en-US" dirty="0">
                <a:solidFill>
                  <a:schemeClr val="accent3">
                    <a:lumMod val="60000"/>
                    <a:lumOff val="40000"/>
                  </a:schemeClr>
                </a:solidFill>
              </a:rPr>
              <a:t> (std::</a:t>
            </a:r>
            <a:r>
              <a:rPr lang="en-US" dirty="0" err="1">
                <a:solidFill>
                  <a:schemeClr val="accent3">
                    <a:lumMod val="60000"/>
                    <a:lumOff val="40000"/>
                  </a:schemeClr>
                </a:solidFill>
              </a:rPr>
              <a:t>size_t</a:t>
            </a:r>
            <a:r>
              <a:rPr lang="en-US" dirty="0">
                <a:solidFill>
                  <a:schemeClr val="accent3">
                    <a:lumMod val="60000"/>
                    <a:lumOff val="40000"/>
                  </a:schemeClr>
                </a:solidFill>
              </a:rPr>
              <a:t> offset=0);</a:t>
            </a:r>
          </a:p>
          <a:p>
            <a:pPr marL="1657350" lvl="3" indent="-285750">
              <a:buFont typeface="Arial" panose="020B0604020202020204" pitchFamily="34" charset="0"/>
              <a:buChar char="•"/>
            </a:pPr>
            <a:r>
              <a:rPr lang="en-US" dirty="0">
                <a:solidFill>
                  <a:srgbClr val="000000"/>
                </a:solidFill>
                <a:latin typeface="NimbusMonL-Regu"/>
              </a:rPr>
              <a:t>returns </a:t>
            </a:r>
            <a:endParaRPr lang="en-US" sz="1800" b="0" i="0" dirty="0">
              <a:solidFill>
                <a:srgbClr val="000000"/>
              </a:solidFill>
              <a:effectLst/>
              <a:latin typeface="NimbusSanL-Regu"/>
            </a:endParaRPr>
          </a:p>
          <a:p>
            <a:pPr marL="2114550" lvl="4" indent="-285750">
              <a:buFont typeface="Arial" panose="020B0604020202020204" pitchFamily="34" charset="0"/>
              <a:buChar char="•"/>
            </a:pPr>
            <a:r>
              <a:rPr lang="en-US" sz="1800" b="0" i="0" dirty="0" err="1">
                <a:solidFill>
                  <a:srgbClr val="0000FF"/>
                </a:solidFill>
                <a:effectLst/>
                <a:latin typeface="NimbusMonL-Regu"/>
              </a:rPr>
              <a:t>kProcessingNotStarted</a:t>
            </a:r>
            <a:r>
              <a:rPr lang="en-US" sz="1800" b="0" i="0" dirty="0">
                <a:solidFill>
                  <a:srgbClr val="0000FF"/>
                </a:solidFill>
                <a:effectLst/>
                <a:latin typeface="NimbusMonL-Regu"/>
              </a:rPr>
              <a:t> </a:t>
            </a:r>
            <a:r>
              <a:rPr lang="en-US" sz="1800" b="0" i="0" dirty="0">
                <a:solidFill>
                  <a:srgbClr val="000000"/>
                </a:solidFill>
                <a:effectLst/>
                <a:latin typeface="NimbusSanL-Regu"/>
              </a:rPr>
              <a:t>error, if </a:t>
            </a:r>
            <a:r>
              <a:rPr lang="en-US" sz="1800" b="0" i="0" dirty="0">
                <a:solidFill>
                  <a:srgbClr val="0000FF"/>
                </a:solidFill>
                <a:effectLst/>
                <a:latin typeface="NimbusMonL-Regu"/>
              </a:rPr>
              <a:t>Finish </a:t>
            </a:r>
            <a:r>
              <a:rPr lang="en-US" sz="1800" b="0" i="0" dirty="0">
                <a:solidFill>
                  <a:srgbClr val="000000"/>
                </a:solidFill>
                <a:effectLst/>
                <a:latin typeface="NimbusSanL-Regu"/>
              </a:rPr>
              <a:t>has not been called for the current hash value calculation</a:t>
            </a:r>
            <a:r>
              <a:rPr lang="en-US" dirty="0"/>
              <a:t> </a:t>
            </a:r>
          </a:p>
        </p:txBody>
      </p:sp>
      <p:sp>
        <p:nvSpPr>
          <p:cNvPr id="4" name="TextBox 3">
            <a:extLst>
              <a:ext uri="{FF2B5EF4-FFF2-40B4-BE49-F238E27FC236}">
                <a16:creationId xmlns:a16="http://schemas.microsoft.com/office/drawing/2014/main" id="{5187BEC8-B197-6C68-775A-1FF157F1DBAC}"/>
              </a:ext>
            </a:extLst>
          </p:cNvPr>
          <p:cNvSpPr txBox="1"/>
          <p:nvPr/>
        </p:nvSpPr>
        <p:spPr>
          <a:xfrm>
            <a:off x="3048000" y="3246792"/>
            <a:ext cx="6096000" cy="369332"/>
          </a:xfrm>
          <a:prstGeom prst="rect">
            <a:avLst/>
          </a:prstGeom>
          <a:noFill/>
        </p:spPr>
        <p:txBody>
          <a:bodyPr wrap="square">
            <a:spAutoFit/>
          </a:bodyPr>
          <a:lstStyle/>
          <a:p>
            <a:r>
              <a:rPr lang="en-US" b="1" i="0" dirty="0">
                <a:solidFill>
                  <a:srgbClr val="000000"/>
                </a:solidFill>
                <a:effectLst/>
                <a:highlight>
                  <a:srgbClr val="FFFF00"/>
                </a:highlight>
                <a:latin typeface="NimbusSanL-Bold"/>
              </a:rPr>
              <a:t>Start</a:t>
            </a:r>
          </a:p>
        </p:txBody>
      </p:sp>
      <p:sp>
        <p:nvSpPr>
          <p:cNvPr id="6" name="TextBox 5">
            <a:extLst>
              <a:ext uri="{FF2B5EF4-FFF2-40B4-BE49-F238E27FC236}">
                <a16:creationId xmlns:a16="http://schemas.microsoft.com/office/drawing/2014/main" id="{3EBE96B9-87C6-6214-638D-EA8A4ED2ECD3}"/>
              </a:ext>
            </a:extLst>
          </p:cNvPr>
          <p:cNvSpPr txBox="1"/>
          <p:nvPr/>
        </p:nvSpPr>
        <p:spPr>
          <a:xfrm>
            <a:off x="2949677" y="3846560"/>
            <a:ext cx="6096000" cy="369332"/>
          </a:xfrm>
          <a:prstGeom prst="rect">
            <a:avLst/>
          </a:prstGeom>
          <a:noFill/>
        </p:spPr>
        <p:txBody>
          <a:bodyPr wrap="square">
            <a:spAutoFit/>
          </a:bodyPr>
          <a:lstStyle/>
          <a:p>
            <a:r>
              <a:rPr lang="en-US" b="1" i="0" dirty="0">
                <a:solidFill>
                  <a:srgbClr val="000000"/>
                </a:solidFill>
                <a:effectLst/>
                <a:highlight>
                  <a:srgbClr val="FFFF00"/>
                </a:highlight>
                <a:latin typeface="NimbusSanL-Bold"/>
              </a:rPr>
              <a:t>Update</a:t>
            </a:r>
            <a:endParaRPr lang="en-US" dirty="0"/>
          </a:p>
        </p:txBody>
      </p:sp>
      <p:sp>
        <p:nvSpPr>
          <p:cNvPr id="8" name="TextBox 7">
            <a:extLst>
              <a:ext uri="{FF2B5EF4-FFF2-40B4-BE49-F238E27FC236}">
                <a16:creationId xmlns:a16="http://schemas.microsoft.com/office/drawing/2014/main" id="{BDC7B76C-C7B7-53EE-25EF-8EBF0C9E63A7}"/>
              </a:ext>
            </a:extLst>
          </p:cNvPr>
          <p:cNvSpPr txBox="1"/>
          <p:nvPr/>
        </p:nvSpPr>
        <p:spPr>
          <a:xfrm>
            <a:off x="2104103" y="4436495"/>
            <a:ext cx="6096000" cy="369332"/>
          </a:xfrm>
          <a:prstGeom prst="rect">
            <a:avLst/>
          </a:prstGeom>
          <a:noFill/>
        </p:spPr>
        <p:txBody>
          <a:bodyPr wrap="square">
            <a:spAutoFit/>
          </a:bodyPr>
          <a:lstStyle/>
          <a:p>
            <a:pPr lvl="2"/>
            <a:r>
              <a:rPr lang="en-US" b="1" i="0" dirty="0">
                <a:solidFill>
                  <a:srgbClr val="000000"/>
                </a:solidFill>
                <a:effectLst/>
                <a:highlight>
                  <a:srgbClr val="FFFF00"/>
                </a:highlight>
                <a:latin typeface="NimbusSanL-Bold"/>
              </a:rPr>
              <a:t>Finish</a:t>
            </a:r>
            <a:r>
              <a:rPr lang="en-US" dirty="0"/>
              <a:t> </a:t>
            </a:r>
          </a:p>
        </p:txBody>
      </p:sp>
      <p:sp>
        <p:nvSpPr>
          <p:cNvPr id="10" name="TextBox 9">
            <a:extLst>
              <a:ext uri="{FF2B5EF4-FFF2-40B4-BE49-F238E27FC236}">
                <a16:creationId xmlns:a16="http://schemas.microsoft.com/office/drawing/2014/main" id="{20710CA5-1196-ABE3-C98A-51244358627A}"/>
              </a:ext>
            </a:extLst>
          </p:cNvPr>
          <p:cNvSpPr txBox="1"/>
          <p:nvPr/>
        </p:nvSpPr>
        <p:spPr>
          <a:xfrm>
            <a:off x="2871019" y="5085424"/>
            <a:ext cx="6096000" cy="369332"/>
          </a:xfrm>
          <a:prstGeom prst="rect">
            <a:avLst/>
          </a:prstGeom>
          <a:noFill/>
        </p:spPr>
        <p:txBody>
          <a:bodyPr wrap="square">
            <a:spAutoFit/>
          </a:bodyPr>
          <a:lstStyle/>
          <a:p>
            <a:r>
              <a:rPr lang="en-US" b="1" i="0" dirty="0" err="1">
                <a:solidFill>
                  <a:srgbClr val="000000"/>
                </a:solidFill>
                <a:effectLst/>
                <a:highlight>
                  <a:srgbClr val="FFFF00"/>
                </a:highlight>
                <a:latin typeface="NimbusSanL-Bold"/>
              </a:rPr>
              <a:t>getDigest</a:t>
            </a:r>
            <a:endParaRPr lang="en-US" dirty="0"/>
          </a:p>
        </p:txBody>
      </p:sp>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9FE8ABB9-351F-54A0-CF2B-583A663F510F}"/>
                  </a:ext>
                </a:extLst>
              </p14:cNvPr>
              <p14:cNvContentPartPr/>
              <p14:nvPr/>
            </p14:nvContentPartPr>
            <p14:xfrm>
              <a:off x="3298970" y="3588708"/>
              <a:ext cx="151920" cy="323640"/>
            </p14:xfrm>
          </p:contentPart>
        </mc:Choice>
        <mc:Fallback>
          <p:pic>
            <p:nvPicPr>
              <p:cNvPr id="11" name="Ink 10">
                <a:extLst>
                  <a:ext uri="{FF2B5EF4-FFF2-40B4-BE49-F238E27FC236}">
                    <a16:creationId xmlns:a16="http://schemas.microsoft.com/office/drawing/2014/main" id="{9FE8ABB9-351F-54A0-CF2B-583A663F510F}"/>
                  </a:ext>
                </a:extLst>
              </p:cNvPr>
              <p:cNvPicPr/>
              <p:nvPr/>
            </p:nvPicPr>
            <p:blipFill>
              <a:blip r:embed="rId3"/>
              <a:stretch>
                <a:fillRect/>
              </a:stretch>
            </p:blipFill>
            <p:spPr>
              <a:xfrm>
                <a:off x="3289970" y="3579708"/>
                <a:ext cx="16956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2" name="Ink 11">
                <a:extLst>
                  <a:ext uri="{FF2B5EF4-FFF2-40B4-BE49-F238E27FC236}">
                    <a16:creationId xmlns:a16="http://schemas.microsoft.com/office/drawing/2014/main" id="{CF17993F-46D3-ADE7-6544-85B6CDA4E5D3}"/>
                  </a:ext>
                </a:extLst>
              </p14:cNvPr>
              <p14:cNvContentPartPr/>
              <p14:nvPr/>
            </p14:nvContentPartPr>
            <p14:xfrm>
              <a:off x="3336410" y="4158948"/>
              <a:ext cx="155520" cy="329040"/>
            </p14:xfrm>
          </p:contentPart>
        </mc:Choice>
        <mc:Fallback>
          <p:pic>
            <p:nvPicPr>
              <p:cNvPr id="12" name="Ink 11">
                <a:extLst>
                  <a:ext uri="{FF2B5EF4-FFF2-40B4-BE49-F238E27FC236}">
                    <a16:creationId xmlns:a16="http://schemas.microsoft.com/office/drawing/2014/main" id="{CF17993F-46D3-ADE7-6544-85B6CDA4E5D3}"/>
                  </a:ext>
                </a:extLst>
              </p:cNvPr>
              <p:cNvPicPr/>
              <p:nvPr/>
            </p:nvPicPr>
            <p:blipFill>
              <a:blip r:embed="rId5"/>
              <a:stretch>
                <a:fillRect/>
              </a:stretch>
            </p:blipFill>
            <p:spPr>
              <a:xfrm>
                <a:off x="3327770" y="4150308"/>
                <a:ext cx="17316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 name="Ink 14">
                <a:extLst>
                  <a:ext uri="{FF2B5EF4-FFF2-40B4-BE49-F238E27FC236}">
                    <a16:creationId xmlns:a16="http://schemas.microsoft.com/office/drawing/2014/main" id="{E5969C4A-55AF-469D-45E7-19DE765A37BC}"/>
                  </a:ext>
                </a:extLst>
              </p14:cNvPr>
              <p14:cNvContentPartPr/>
              <p14:nvPr/>
            </p14:nvContentPartPr>
            <p14:xfrm>
              <a:off x="3280970" y="4768428"/>
              <a:ext cx="264600" cy="372960"/>
            </p14:xfrm>
          </p:contentPart>
        </mc:Choice>
        <mc:Fallback>
          <p:pic>
            <p:nvPicPr>
              <p:cNvPr id="15" name="Ink 14">
                <a:extLst>
                  <a:ext uri="{FF2B5EF4-FFF2-40B4-BE49-F238E27FC236}">
                    <a16:creationId xmlns:a16="http://schemas.microsoft.com/office/drawing/2014/main" id="{E5969C4A-55AF-469D-45E7-19DE765A37BC}"/>
                  </a:ext>
                </a:extLst>
              </p:cNvPr>
              <p:cNvPicPr/>
              <p:nvPr/>
            </p:nvPicPr>
            <p:blipFill>
              <a:blip r:embed="rId7"/>
              <a:stretch>
                <a:fillRect/>
              </a:stretch>
            </p:blipFill>
            <p:spPr>
              <a:xfrm>
                <a:off x="3271970" y="4759788"/>
                <a:ext cx="28224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6DD5B93D-B82D-755F-1678-EBAAAA1842B7}"/>
                  </a:ext>
                </a:extLst>
              </p14:cNvPr>
              <p14:cNvContentPartPr/>
              <p14:nvPr/>
            </p14:nvContentPartPr>
            <p14:xfrm>
              <a:off x="2757890" y="3137628"/>
              <a:ext cx="1304280" cy="2526480"/>
            </p14:xfrm>
          </p:contentPart>
        </mc:Choice>
        <mc:Fallback>
          <p:pic>
            <p:nvPicPr>
              <p:cNvPr id="16" name="Ink 15">
                <a:extLst>
                  <a:ext uri="{FF2B5EF4-FFF2-40B4-BE49-F238E27FC236}">
                    <a16:creationId xmlns:a16="http://schemas.microsoft.com/office/drawing/2014/main" id="{6DD5B93D-B82D-755F-1678-EBAAAA1842B7}"/>
                  </a:ext>
                </a:extLst>
              </p:cNvPr>
              <p:cNvPicPr/>
              <p:nvPr/>
            </p:nvPicPr>
            <p:blipFill>
              <a:blip r:embed="rId9"/>
              <a:stretch>
                <a:fillRect/>
              </a:stretch>
            </p:blipFill>
            <p:spPr>
              <a:xfrm>
                <a:off x="2749250" y="3128628"/>
                <a:ext cx="1321920" cy="2544120"/>
              </a:xfrm>
              <a:prstGeom prst="rect">
                <a:avLst/>
              </a:prstGeom>
            </p:spPr>
          </p:pic>
        </mc:Fallback>
      </mc:AlternateContent>
    </p:spTree>
    <p:extLst>
      <p:ext uri="{BB962C8B-B14F-4D97-AF65-F5344CB8AC3E}">
        <p14:creationId xmlns:p14="http://schemas.microsoft.com/office/powerpoint/2010/main" val="464101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943FF4-6165-32E7-4913-97656143BD11}"/>
              </a:ext>
            </a:extLst>
          </p:cNvPr>
          <p:cNvPicPr>
            <a:picLocks noChangeAspect="1"/>
          </p:cNvPicPr>
          <p:nvPr/>
        </p:nvPicPr>
        <p:blipFill rotWithShape="1">
          <a:blip r:embed="rId2"/>
          <a:srcRect l="3697" t="22365" r="16129" b="14696"/>
          <a:stretch/>
        </p:blipFill>
        <p:spPr>
          <a:xfrm>
            <a:off x="344129" y="776746"/>
            <a:ext cx="11645198" cy="5142271"/>
          </a:xfrm>
          <a:prstGeom prst="rect">
            <a:avLst/>
          </a:prstGeom>
        </p:spPr>
      </p:pic>
    </p:spTree>
    <p:extLst>
      <p:ext uri="{BB962C8B-B14F-4D97-AF65-F5344CB8AC3E}">
        <p14:creationId xmlns:p14="http://schemas.microsoft.com/office/powerpoint/2010/main" val="3516126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3FEBD3-B4F7-DB30-6F09-4E150E65D16E}"/>
              </a:ext>
            </a:extLst>
          </p:cNvPr>
          <p:cNvSpPr txBox="1"/>
          <p:nvPr/>
        </p:nvSpPr>
        <p:spPr>
          <a:xfrm>
            <a:off x="3726426" y="2428568"/>
            <a:ext cx="7226709" cy="1569660"/>
          </a:xfrm>
          <a:prstGeom prst="rect">
            <a:avLst/>
          </a:prstGeom>
          <a:noFill/>
        </p:spPr>
        <p:txBody>
          <a:bodyPr wrap="square" rtlCol="0">
            <a:spAutoFit/>
          </a:bodyPr>
          <a:lstStyle/>
          <a:p>
            <a:r>
              <a:rPr lang="en-US" sz="9600" dirty="0"/>
              <a:t>Examples</a:t>
            </a:r>
          </a:p>
        </p:txBody>
      </p:sp>
    </p:spTree>
    <p:extLst>
      <p:ext uri="{BB962C8B-B14F-4D97-AF65-F5344CB8AC3E}">
        <p14:creationId xmlns:p14="http://schemas.microsoft.com/office/powerpoint/2010/main" val="349987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133F80-7166-CD1C-CF3D-076A820550A1}"/>
              </a:ext>
            </a:extLst>
          </p:cNvPr>
          <p:cNvPicPr>
            <a:picLocks noChangeAspect="1"/>
          </p:cNvPicPr>
          <p:nvPr/>
        </p:nvPicPr>
        <p:blipFill rotWithShape="1">
          <a:blip r:embed="rId3"/>
          <a:srcRect l="19193" t="41004" r="28722" b="28028"/>
          <a:stretch/>
        </p:blipFill>
        <p:spPr>
          <a:xfrm>
            <a:off x="786580" y="117987"/>
            <a:ext cx="8849033" cy="2959510"/>
          </a:xfrm>
          <a:prstGeom prst="rect">
            <a:avLst/>
          </a:prstGeom>
        </p:spPr>
      </p:pic>
      <p:pic>
        <p:nvPicPr>
          <p:cNvPr id="5" name="Picture 4">
            <a:extLst>
              <a:ext uri="{FF2B5EF4-FFF2-40B4-BE49-F238E27FC236}">
                <a16:creationId xmlns:a16="http://schemas.microsoft.com/office/drawing/2014/main" id="{11E86BDD-FCB9-3FA8-A7B8-023DE6E431C3}"/>
              </a:ext>
            </a:extLst>
          </p:cNvPr>
          <p:cNvPicPr>
            <a:picLocks noChangeAspect="1"/>
          </p:cNvPicPr>
          <p:nvPr/>
        </p:nvPicPr>
        <p:blipFill rotWithShape="1">
          <a:blip r:embed="rId4"/>
          <a:srcRect l="19355" t="27097" r="29596" b="30323"/>
          <a:stretch/>
        </p:blipFill>
        <p:spPr>
          <a:xfrm>
            <a:off x="757084" y="3097161"/>
            <a:ext cx="7914968" cy="3713657"/>
          </a:xfrm>
          <a:prstGeom prst="rect">
            <a:avLst/>
          </a:prstGeom>
        </p:spPr>
      </p:pic>
      <p:sp>
        <p:nvSpPr>
          <p:cNvPr id="4" name="TextBox 3">
            <a:extLst>
              <a:ext uri="{FF2B5EF4-FFF2-40B4-BE49-F238E27FC236}">
                <a16:creationId xmlns:a16="http://schemas.microsoft.com/office/drawing/2014/main" id="{A9AF07B0-C990-5CB9-A7BA-30444F6954B8}"/>
              </a:ext>
            </a:extLst>
          </p:cNvPr>
          <p:cNvSpPr txBox="1"/>
          <p:nvPr/>
        </p:nvSpPr>
        <p:spPr>
          <a:xfrm>
            <a:off x="9194800" y="3264654"/>
            <a:ext cx="2743200" cy="2554545"/>
          </a:xfrm>
          <a:prstGeom prst="rect">
            <a:avLst/>
          </a:prstGeom>
          <a:noFill/>
        </p:spPr>
        <p:txBody>
          <a:bodyPr wrap="square">
            <a:spAutoFit/>
          </a:bodyPr>
          <a:lstStyle/>
          <a:p>
            <a:pPr algn="ctr"/>
            <a:r>
              <a:rPr lang="en-US" sz="4000" dirty="0">
                <a:solidFill>
                  <a:srgbClr val="FF0000"/>
                </a:solidFill>
              </a:rPr>
              <a:t>Symmetric Encryption and decryption</a:t>
            </a:r>
          </a:p>
        </p:txBody>
      </p:sp>
    </p:spTree>
    <p:extLst>
      <p:ext uri="{BB962C8B-B14F-4D97-AF65-F5344CB8AC3E}">
        <p14:creationId xmlns:p14="http://schemas.microsoft.com/office/powerpoint/2010/main" val="2009800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B3A2C-11A7-3588-5874-258FFCA168CE}"/>
              </a:ext>
            </a:extLst>
          </p:cNvPr>
          <p:cNvPicPr>
            <a:picLocks noChangeAspect="1"/>
          </p:cNvPicPr>
          <p:nvPr/>
        </p:nvPicPr>
        <p:blipFill rotWithShape="1">
          <a:blip r:embed="rId2"/>
          <a:srcRect l="26853" t="34983" r="12421" b="24873"/>
          <a:stretch/>
        </p:blipFill>
        <p:spPr>
          <a:xfrm>
            <a:off x="589935" y="0"/>
            <a:ext cx="7403691" cy="2753032"/>
          </a:xfrm>
          <a:prstGeom prst="rect">
            <a:avLst/>
          </a:prstGeom>
        </p:spPr>
      </p:pic>
      <p:pic>
        <p:nvPicPr>
          <p:cNvPr id="5" name="Picture 4">
            <a:extLst>
              <a:ext uri="{FF2B5EF4-FFF2-40B4-BE49-F238E27FC236}">
                <a16:creationId xmlns:a16="http://schemas.microsoft.com/office/drawing/2014/main" id="{EE77F501-E776-953E-498F-E5A71A334450}"/>
              </a:ext>
            </a:extLst>
          </p:cNvPr>
          <p:cNvPicPr>
            <a:picLocks noChangeAspect="1"/>
          </p:cNvPicPr>
          <p:nvPr/>
        </p:nvPicPr>
        <p:blipFill rotWithShape="1">
          <a:blip r:embed="rId3"/>
          <a:srcRect l="25888" t="20645" r="13064" b="58949"/>
          <a:stretch/>
        </p:blipFill>
        <p:spPr>
          <a:xfrm>
            <a:off x="589936" y="2639964"/>
            <a:ext cx="7443019" cy="1399474"/>
          </a:xfrm>
          <a:prstGeom prst="rect">
            <a:avLst/>
          </a:prstGeom>
        </p:spPr>
      </p:pic>
      <p:pic>
        <p:nvPicPr>
          <p:cNvPr id="7" name="Picture 6">
            <a:extLst>
              <a:ext uri="{FF2B5EF4-FFF2-40B4-BE49-F238E27FC236}">
                <a16:creationId xmlns:a16="http://schemas.microsoft.com/office/drawing/2014/main" id="{B112CA36-C826-B893-ED4A-87BED20B33FB}"/>
              </a:ext>
            </a:extLst>
          </p:cNvPr>
          <p:cNvPicPr>
            <a:picLocks noChangeAspect="1"/>
          </p:cNvPicPr>
          <p:nvPr/>
        </p:nvPicPr>
        <p:blipFill rotWithShape="1">
          <a:blip r:embed="rId4"/>
          <a:srcRect l="26855" t="28387" r="12823" b="29892"/>
          <a:stretch/>
        </p:blipFill>
        <p:spPr>
          <a:xfrm>
            <a:off x="656492" y="3996813"/>
            <a:ext cx="7354529" cy="2861187"/>
          </a:xfrm>
          <a:prstGeom prst="rect">
            <a:avLst/>
          </a:prstGeom>
        </p:spPr>
      </p:pic>
      <p:sp>
        <p:nvSpPr>
          <p:cNvPr id="9" name="TextBox 8">
            <a:extLst>
              <a:ext uri="{FF2B5EF4-FFF2-40B4-BE49-F238E27FC236}">
                <a16:creationId xmlns:a16="http://schemas.microsoft.com/office/drawing/2014/main" id="{D4ADF965-2F44-80E4-135C-5CE75E5630C4}"/>
              </a:ext>
            </a:extLst>
          </p:cNvPr>
          <p:cNvSpPr txBox="1"/>
          <p:nvPr/>
        </p:nvSpPr>
        <p:spPr>
          <a:xfrm>
            <a:off x="8392160" y="2980174"/>
            <a:ext cx="3556000" cy="2800767"/>
          </a:xfrm>
          <a:prstGeom prst="rect">
            <a:avLst/>
          </a:prstGeom>
          <a:noFill/>
        </p:spPr>
        <p:txBody>
          <a:bodyPr wrap="square">
            <a:spAutoFit/>
          </a:bodyPr>
          <a:lstStyle/>
          <a:p>
            <a:pPr algn="ctr"/>
            <a:r>
              <a:rPr lang="en-US" sz="4400" dirty="0">
                <a:solidFill>
                  <a:srgbClr val="FF0000"/>
                </a:solidFill>
              </a:rPr>
              <a:t>Asymmetric Encryption and decryption</a:t>
            </a:r>
          </a:p>
        </p:txBody>
      </p:sp>
    </p:spTree>
    <p:extLst>
      <p:ext uri="{BB962C8B-B14F-4D97-AF65-F5344CB8AC3E}">
        <p14:creationId xmlns:p14="http://schemas.microsoft.com/office/powerpoint/2010/main" val="26858646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FB8EE4-173E-2F52-7258-5F445B2DB984}"/>
              </a:ext>
            </a:extLst>
          </p:cNvPr>
          <p:cNvPicPr>
            <a:picLocks noChangeAspect="1"/>
          </p:cNvPicPr>
          <p:nvPr/>
        </p:nvPicPr>
        <p:blipFill rotWithShape="1">
          <a:blip r:embed="rId2"/>
          <a:srcRect l="19177" t="25654" r="32310" b="19156"/>
          <a:stretch/>
        </p:blipFill>
        <p:spPr>
          <a:xfrm>
            <a:off x="787080" y="81024"/>
            <a:ext cx="6458672" cy="4133044"/>
          </a:xfrm>
          <a:prstGeom prst="rect">
            <a:avLst/>
          </a:prstGeom>
        </p:spPr>
      </p:pic>
      <p:pic>
        <p:nvPicPr>
          <p:cNvPr id="5" name="Picture 4">
            <a:extLst>
              <a:ext uri="{FF2B5EF4-FFF2-40B4-BE49-F238E27FC236}">
                <a16:creationId xmlns:a16="http://schemas.microsoft.com/office/drawing/2014/main" id="{EB47B9F1-BA73-1F42-AE50-AB8206D14210}"/>
              </a:ext>
            </a:extLst>
          </p:cNvPr>
          <p:cNvPicPr>
            <a:picLocks noChangeAspect="1"/>
          </p:cNvPicPr>
          <p:nvPr/>
        </p:nvPicPr>
        <p:blipFill rotWithShape="1">
          <a:blip r:embed="rId3"/>
          <a:srcRect l="18987" t="38144" r="26519" b="25063"/>
          <a:stretch/>
        </p:blipFill>
        <p:spPr>
          <a:xfrm>
            <a:off x="787080" y="4236334"/>
            <a:ext cx="6643868" cy="2523281"/>
          </a:xfrm>
          <a:prstGeom prst="rect">
            <a:avLst/>
          </a:prstGeom>
        </p:spPr>
      </p:pic>
      <p:sp>
        <p:nvSpPr>
          <p:cNvPr id="8" name="TextBox 7">
            <a:extLst>
              <a:ext uri="{FF2B5EF4-FFF2-40B4-BE49-F238E27FC236}">
                <a16:creationId xmlns:a16="http://schemas.microsoft.com/office/drawing/2014/main" id="{DA66A73C-B750-6EDF-FD7B-314A2D3D2D24}"/>
              </a:ext>
            </a:extLst>
          </p:cNvPr>
          <p:cNvSpPr txBox="1"/>
          <p:nvPr/>
        </p:nvSpPr>
        <p:spPr>
          <a:xfrm>
            <a:off x="8068068" y="2609784"/>
            <a:ext cx="4015901" cy="2800767"/>
          </a:xfrm>
          <a:prstGeom prst="rect">
            <a:avLst/>
          </a:prstGeom>
          <a:noFill/>
        </p:spPr>
        <p:txBody>
          <a:bodyPr wrap="square">
            <a:spAutoFit/>
          </a:bodyPr>
          <a:lstStyle/>
          <a:p>
            <a:pPr algn="ctr"/>
            <a:r>
              <a:rPr lang="en-US" sz="4400" dirty="0">
                <a:solidFill>
                  <a:srgbClr val="FF0000"/>
                </a:solidFill>
              </a:rPr>
              <a:t>Message authentication</a:t>
            </a:r>
          </a:p>
          <a:p>
            <a:pPr algn="ctr"/>
            <a:r>
              <a:rPr lang="en-US" sz="4400" dirty="0">
                <a:solidFill>
                  <a:srgbClr val="FF0000"/>
                </a:solidFill>
              </a:rPr>
              <a:t>Using HMAC_SHA256</a:t>
            </a:r>
          </a:p>
        </p:txBody>
      </p:sp>
    </p:spTree>
    <p:extLst>
      <p:ext uri="{BB962C8B-B14F-4D97-AF65-F5344CB8AC3E}">
        <p14:creationId xmlns:p14="http://schemas.microsoft.com/office/powerpoint/2010/main" val="2649384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A6707A-DB2E-0C53-91D0-99EB6C803661}"/>
              </a:ext>
            </a:extLst>
          </p:cNvPr>
          <p:cNvSpPr txBox="1"/>
          <p:nvPr/>
        </p:nvSpPr>
        <p:spPr>
          <a:xfrm>
            <a:off x="1396180" y="403121"/>
            <a:ext cx="9792929" cy="5632311"/>
          </a:xfrm>
          <a:prstGeom prst="rect">
            <a:avLst/>
          </a:prstGeom>
          <a:noFill/>
        </p:spPr>
        <p:txBody>
          <a:bodyPr wrap="square" rtlCol="0">
            <a:spAutoFit/>
          </a:bodyPr>
          <a:lstStyle/>
          <a:p>
            <a:pPr algn="ctr"/>
            <a:r>
              <a:rPr lang="en-US" sz="2000" dirty="0"/>
              <a:t>Symmetric Encryption and decryption</a:t>
            </a:r>
          </a:p>
          <a:p>
            <a:pPr algn="ctr"/>
            <a:endParaRPr lang="en-US" sz="2000" dirty="0"/>
          </a:p>
          <a:p>
            <a:r>
              <a:rPr lang="en-US" sz="2000" b="0" dirty="0">
                <a:solidFill>
                  <a:srgbClr val="000000"/>
                </a:solidFill>
                <a:effectLst/>
                <a:latin typeface="Consolas" panose="020B0609020204030204" pitchFamily="49" charset="0"/>
              </a:rPr>
              <a:t>------------------------------------------</a:t>
            </a:r>
          </a:p>
          <a:p>
            <a:r>
              <a:rPr lang="en-US" sz="2000" b="0" dirty="0" err="1">
                <a:solidFill>
                  <a:srgbClr val="000000"/>
                </a:solidFill>
                <a:effectLst/>
                <a:latin typeface="Consolas" panose="020B0609020204030204" pitchFamily="49" charset="0"/>
              </a:rPr>
              <a:t>CreateSymmetricBlockCipherCtx</a:t>
            </a:r>
            <a:endParaRPr lang="en-US" sz="2000" b="0" dirty="0">
              <a:solidFill>
                <a:srgbClr val="000000"/>
              </a:solidFill>
              <a:effectLst/>
              <a:latin typeface="Consolas" panose="020B0609020204030204" pitchFamily="49" charset="0"/>
            </a:endParaRPr>
          </a:p>
          <a:p>
            <a:r>
              <a:rPr lang="en-US" sz="2000" b="0" dirty="0" err="1">
                <a:solidFill>
                  <a:srgbClr val="000000"/>
                </a:solidFill>
                <a:effectLst/>
                <a:latin typeface="Consolas" panose="020B0609020204030204" pitchFamily="49" charset="0"/>
              </a:rPr>
              <a:t>LoadSymmetricKey</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a:t>
            </a:r>
          </a:p>
          <a:p>
            <a:pPr algn="ctr"/>
            <a:endParaRPr lang="en-US" sz="2000" dirty="0"/>
          </a:p>
          <a:p>
            <a:pPr algn="ctr"/>
            <a:endParaRPr lang="en-US" sz="2000" dirty="0"/>
          </a:p>
          <a:p>
            <a:pPr algn="ctr"/>
            <a:endParaRPr lang="en-US" sz="2000" dirty="0"/>
          </a:p>
          <a:p>
            <a:pPr algn="ctr"/>
            <a:r>
              <a:rPr lang="en-US" sz="2000" dirty="0"/>
              <a:t>Asymmetric Encryption and decryption</a:t>
            </a:r>
          </a:p>
          <a:p>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a:t>
            </a:r>
          </a:p>
          <a:p>
            <a:r>
              <a:rPr lang="en-US" sz="2000" b="0" dirty="0" err="1">
                <a:solidFill>
                  <a:srgbClr val="000000"/>
                </a:solidFill>
                <a:effectLst/>
                <a:latin typeface="Consolas" panose="020B0609020204030204" pitchFamily="49" charset="0"/>
              </a:rPr>
              <a:t>CreateEncryptorPublicCtx</a:t>
            </a:r>
            <a:endParaRPr lang="en-US" sz="2000" b="0" dirty="0">
              <a:solidFill>
                <a:srgbClr val="000000"/>
              </a:solidFill>
              <a:effectLst/>
              <a:latin typeface="Consolas" panose="020B0609020204030204" pitchFamily="49" charset="0"/>
            </a:endParaRPr>
          </a:p>
          <a:p>
            <a:r>
              <a:rPr lang="en-US" sz="2000" b="0" dirty="0" err="1">
                <a:solidFill>
                  <a:srgbClr val="000000"/>
                </a:solidFill>
                <a:effectLst/>
                <a:latin typeface="Consolas" panose="020B0609020204030204" pitchFamily="49" charset="0"/>
              </a:rPr>
              <a:t>CreateDecryptorPrivateCtx</a:t>
            </a:r>
            <a:endParaRPr lang="en-US" sz="2000" b="0" dirty="0">
              <a:solidFill>
                <a:srgbClr val="000000"/>
              </a:solidFill>
              <a:effectLst/>
              <a:latin typeface="Consolas" panose="020B0609020204030204" pitchFamily="49" charset="0"/>
            </a:endParaRPr>
          </a:p>
          <a:p>
            <a:r>
              <a:rPr lang="en-US" sz="2000" b="0" dirty="0" err="1">
                <a:solidFill>
                  <a:srgbClr val="000000"/>
                </a:solidFill>
                <a:effectLst/>
                <a:latin typeface="Consolas" panose="020B0609020204030204" pitchFamily="49" charset="0"/>
              </a:rPr>
              <a:t>LoadPublicKey</a:t>
            </a:r>
            <a:endParaRPr lang="en-US" sz="2000" b="0" dirty="0">
              <a:solidFill>
                <a:srgbClr val="000000"/>
              </a:solidFill>
              <a:effectLst/>
              <a:latin typeface="Consolas" panose="020B0609020204030204" pitchFamily="49" charset="0"/>
            </a:endParaRPr>
          </a:p>
          <a:p>
            <a:r>
              <a:rPr lang="en-US" sz="2000" b="0" dirty="0" err="1">
                <a:solidFill>
                  <a:srgbClr val="000000"/>
                </a:solidFill>
                <a:effectLst/>
                <a:latin typeface="Consolas" panose="020B0609020204030204" pitchFamily="49" charset="0"/>
              </a:rPr>
              <a:t>LoadPrivateKey</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a:t>
            </a:r>
            <a:endParaRPr lang="en-US" sz="2000" dirty="0"/>
          </a:p>
          <a:p>
            <a:endParaRPr lang="en-US" sz="2000" dirty="0"/>
          </a:p>
        </p:txBody>
      </p:sp>
    </p:spTree>
    <p:extLst>
      <p:ext uri="{BB962C8B-B14F-4D97-AF65-F5344CB8AC3E}">
        <p14:creationId xmlns:p14="http://schemas.microsoft.com/office/powerpoint/2010/main" val="21470856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18099B-CDDA-A2AF-ADE0-7A11075BBDA0}"/>
              </a:ext>
            </a:extLst>
          </p:cNvPr>
          <p:cNvSpPr txBox="1"/>
          <p:nvPr/>
        </p:nvSpPr>
        <p:spPr>
          <a:xfrm>
            <a:off x="1101213" y="286091"/>
            <a:ext cx="4257368" cy="5632311"/>
          </a:xfrm>
          <a:prstGeom prst="rect">
            <a:avLst/>
          </a:prstGeom>
          <a:noFill/>
        </p:spPr>
        <p:txBody>
          <a:bodyPr wrap="square">
            <a:spAutoFit/>
          </a:bodyPr>
          <a:lstStyle/>
          <a:p>
            <a:pPr algn="l"/>
            <a:r>
              <a:rPr lang="en-US" b="0" i="0" dirty="0">
                <a:solidFill>
                  <a:srgbClr val="000000"/>
                </a:solidFill>
                <a:effectLst/>
                <a:latin typeface="-apple-system"/>
              </a:rPr>
              <a:t>the initialization vector (IV) is not commonly used in the context of hashing algorithms like SHA256, it is commonly used in other cryptographic operations, such as symmetric encryption algorithms like AES (Advanced Encryption Standard) in CBC (Cipher Block Chaining) mode.</a:t>
            </a:r>
          </a:p>
          <a:p>
            <a:pPr algn="l"/>
            <a:r>
              <a:rPr lang="en-US" b="0" i="0" dirty="0">
                <a:solidFill>
                  <a:srgbClr val="000000"/>
                </a:solidFill>
                <a:effectLst/>
                <a:latin typeface="-apple-system"/>
              </a:rPr>
              <a:t>In CBC mode, each plaintext block is first XORed with the previous ciphertext block before encryption. To ensure the uniqueness and randomness of the XOR operation, an IV is used as the previous ciphertext block for the first block. The IV is typically a random or pseudorandom value that is known to both the sender and the receiver.</a:t>
            </a:r>
          </a:p>
          <a:p>
            <a:pPr algn="l"/>
            <a:r>
              <a:rPr lang="en-US" b="0" i="0" dirty="0">
                <a:solidFill>
                  <a:srgbClr val="000000"/>
                </a:solidFill>
                <a:effectLst/>
                <a:latin typeface="-apple-system"/>
              </a:rPr>
              <a:t>Here's an example of how an IV can be used in hashing when combined with a symmetric encryption algorithm like AES in CBC mode:</a:t>
            </a:r>
          </a:p>
        </p:txBody>
      </p:sp>
      <p:pic>
        <p:nvPicPr>
          <p:cNvPr id="5" name="Picture 4">
            <a:extLst>
              <a:ext uri="{FF2B5EF4-FFF2-40B4-BE49-F238E27FC236}">
                <a16:creationId xmlns:a16="http://schemas.microsoft.com/office/drawing/2014/main" id="{1257C1D2-E93B-FEAA-8A09-84B294798D9D}"/>
              </a:ext>
            </a:extLst>
          </p:cNvPr>
          <p:cNvPicPr>
            <a:picLocks noChangeAspect="1"/>
          </p:cNvPicPr>
          <p:nvPr/>
        </p:nvPicPr>
        <p:blipFill rotWithShape="1">
          <a:blip r:embed="rId2"/>
          <a:srcRect l="25968" t="26094" r="26128" b="10107"/>
          <a:stretch/>
        </p:blipFill>
        <p:spPr>
          <a:xfrm>
            <a:off x="5574890" y="2172929"/>
            <a:ext cx="5840362" cy="4375356"/>
          </a:xfrm>
          <a:prstGeom prst="rect">
            <a:avLst/>
          </a:prstGeom>
        </p:spPr>
      </p:pic>
    </p:spTree>
    <p:extLst>
      <p:ext uri="{BB962C8B-B14F-4D97-AF65-F5344CB8AC3E}">
        <p14:creationId xmlns:p14="http://schemas.microsoft.com/office/powerpoint/2010/main" val="1185460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4F1F99-C2FF-D055-700E-1F82E3BD0E4B}"/>
              </a:ext>
            </a:extLst>
          </p:cNvPr>
          <p:cNvSpPr txBox="1"/>
          <p:nvPr/>
        </p:nvSpPr>
        <p:spPr>
          <a:xfrm>
            <a:off x="1917291" y="2664543"/>
            <a:ext cx="8986684" cy="1200329"/>
          </a:xfrm>
          <a:prstGeom prst="rect">
            <a:avLst/>
          </a:prstGeom>
          <a:noFill/>
        </p:spPr>
        <p:txBody>
          <a:bodyPr wrap="square" rtlCol="0">
            <a:spAutoFit/>
          </a:bodyPr>
          <a:lstStyle/>
          <a:p>
            <a:r>
              <a:rPr lang="en-US" sz="7200" dirty="0"/>
              <a:t>Needed Core Classes</a:t>
            </a:r>
          </a:p>
        </p:txBody>
      </p:sp>
    </p:spTree>
    <p:extLst>
      <p:ext uri="{BB962C8B-B14F-4D97-AF65-F5344CB8AC3E}">
        <p14:creationId xmlns:p14="http://schemas.microsoft.com/office/powerpoint/2010/main" val="33259287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8D653E-4AD8-93DC-5CA3-A29120277300}"/>
              </a:ext>
            </a:extLst>
          </p:cNvPr>
          <p:cNvSpPr txBox="1"/>
          <p:nvPr/>
        </p:nvSpPr>
        <p:spPr>
          <a:xfrm>
            <a:off x="580103" y="240828"/>
            <a:ext cx="9960078" cy="4955203"/>
          </a:xfrm>
          <a:prstGeom prst="rect">
            <a:avLst/>
          </a:prstGeom>
          <a:noFill/>
        </p:spPr>
        <p:txBody>
          <a:bodyPr wrap="square">
            <a:spAutoFit/>
          </a:bodyPr>
          <a:lstStyle/>
          <a:p>
            <a:r>
              <a:rPr lang="en-US" sz="3200" dirty="0"/>
              <a:t>std::span</a:t>
            </a:r>
          </a:p>
          <a:p>
            <a:endParaRPr lang="en-US" sz="3200" dirty="0"/>
          </a:p>
          <a:p>
            <a:pPr marL="285750" indent="-285750">
              <a:buFont typeface="Arial" panose="020B0604020202020204" pitchFamily="34" charset="0"/>
              <a:buChar char="•"/>
            </a:pPr>
            <a:r>
              <a:rPr lang="en-US" dirty="0"/>
              <a:t>a C++20 class template that provides a view over a contiguous sequence of elements.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"view" refers to a lightweight object that provides a way to look at or access elements of a data structure </a:t>
            </a:r>
          </a:p>
          <a:p>
            <a:pPr marL="742950" lvl="1" indent="-285750">
              <a:buFont typeface="Arial" panose="020B0604020202020204" pitchFamily="34" charset="0"/>
              <a:buChar char="•"/>
            </a:pPr>
            <a:r>
              <a:rPr lang="en-US" dirty="0"/>
              <a:t>without owning the data itself. </a:t>
            </a:r>
          </a:p>
          <a:p>
            <a:pPr marL="742950" lvl="1" indent="-285750">
              <a:buFont typeface="Arial" panose="020B0604020202020204" pitchFamily="34" charset="0"/>
              <a:buChar char="•"/>
            </a:pPr>
            <a:r>
              <a:rPr lang="en-US" dirty="0"/>
              <a:t>without making a copy of the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particularly useful for passing </a:t>
            </a:r>
          </a:p>
          <a:p>
            <a:pPr marL="742950" lvl="1" indent="-285750">
              <a:buFont typeface="Arial" panose="020B0604020202020204" pitchFamily="34" charset="0"/>
              <a:buChar char="•"/>
            </a:pPr>
            <a:r>
              <a:rPr lang="en-US" dirty="0"/>
              <a:t>array or sub-array</a:t>
            </a:r>
          </a:p>
          <a:p>
            <a:pPr marL="742950" lvl="1" indent="-285750">
              <a:buFont typeface="Arial" panose="020B0604020202020204" pitchFamily="34" charset="0"/>
              <a:buChar char="•"/>
            </a:pPr>
            <a:r>
              <a:rPr lang="en-US" dirty="0"/>
              <a:t>std::array or sub-std::array</a:t>
            </a:r>
          </a:p>
          <a:p>
            <a:pPr marL="742950" lvl="1" indent="-285750">
              <a:buFont typeface="Arial" panose="020B0604020202020204" pitchFamily="34" charset="0"/>
              <a:buChar char="•"/>
            </a:pPr>
            <a:r>
              <a:rPr lang="en-US" dirty="0"/>
              <a:t>std::vector or sub-std::vector</a:t>
            </a:r>
          </a:p>
          <a:p>
            <a:pPr lvl="1"/>
            <a:r>
              <a:rPr lang="en-US" dirty="0"/>
              <a:t>to functions without the need for copying.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39860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89F691E-6D78-BC8F-4B10-4084193F9161}"/>
              </a:ext>
            </a:extLst>
          </p:cNvPr>
          <p:cNvSpPr txBox="1"/>
          <p:nvPr/>
        </p:nvSpPr>
        <p:spPr>
          <a:xfrm>
            <a:off x="660400" y="846525"/>
            <a:ext cx="10728960" cy="5355312"/>
          </a:xfrm>
          <a:prstGeom prst="rect">
            <a:avLst/>
          </a:prstGeom>
          <a:noFill/>
        </p:spPr>
        <p:txBody>
          <a:bodyPr wrap="square">
            <a:spAutoFit/>
          </a:bodyPr>
          <a:lstStyle/>
          <a:p>
            <a:pPr marL="342900" indent="-342900">
              <a:buFont typeface="+mj-lt"/>
              <a:buAutoNum type="arabicPeriod" startAt="2"/>
            </a:pPr>
            <a:r>
              <a:rPr lang="en-US" b="0" i="0" dirty="0">
                <a:effectLst/>
                <a:latin typeface="DM Sans" pitchFamily="2" charset="0"/>
              </a:rPr>
              <a:t>Update your CMakeLists.txt file with the following content:</a:t>
            </a:r>
          </a:p>
          <a:p>
            <a:pPr lvl="1"/>
            <a:endParaRPr lang="en-US" b="0" dirty="0">
              <a:solidFill>
                <a:srgbClr val="0000FF"/>
              </a:solidFill>
              <a:effectLst/>
              <a:latin typeface="Consolas" panose="020B0609020204030204" pitchFamily="49" charset="0"/>
            </a:endParaRPr>
          </a:p>
          <a:p>
            <a:pPr lvl="1"/>
            <a:r>
              <a:rPr lang="en-US" b="0" dirty="0" err="1">
                <a:solidFill>
                  <a:srgbClr val="0000FF"/>
                </a:solidFill>
                <a:effectLst/>
                <a:latin typeface="Consolas" panose="020B0609020204030204" pitchFamily="49" charset="0"/>
              </a:rPr>
              <a:t>cmake_minimum_required</a:t>
            </a:r>
            <a:r>
              <a:rPr lang="en-US" b="0" dirty="0">
                <a:solidFill>
                  <a:srgbClr val="000000"/>
                </a:solidFill>
                <a:effectLst/>
                <a:latin typeface="Consolas" panose="020B0609020204030204" pitchFamily="49" charset="0"/>
              </a:rPr>
              <a:t>(VERSION 3.5)</a:t>
            </a:r>
          </a:p>
          <a:p>
            <a:pPr lvl="1"/>
            <a:r>
              <a:rPr lang="en-US" b="0" dirty="0">
                <a:solidFill>
                  <a:srgbClr val="0000FF"/>
                </a:solidFill>
                <a:effectLst/>
                <a:latin typeface="Consolas" panose="020B0609020204030204" pitchFamily="49" charset="0"/>
              </a:rPr>
              <a:t>project</a:t>
            </a:r>
            <a:r>
              <a:rPr lang="en-US" b="0" dirty="0">
                <a:solidFill>
                  <a:srgbClr val="000000"/>
                </a:solidFill>
                <a:effectLst/>
                <a:latin typeface="Consolas" panose="020B0609020204030204" pitchFamily="49" charset="0"/>
              </a:rPr>
              <a:t>(Demo)</a:t>
            </a:r>
          </a:p>
          <a:p>
            <a:pPr lvl="1"/>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 Include the directory containing </a:t>
            </a:r>
            <a:r>
              <a:rPr lang="en-US" b="0" dirty="0" err="1">
                <a:solidFill>
                  <a:srgbClr val="008000"/>
                </a:solidFill>
                <a:effectLst/>
                <a:latin typeface="Consolas" panose="020B0609020204030204" pitchFamily="49" charset="0"/>
              </a:rPr>
              <a:t>FindCrypto</a:t>
            </a:r>
            <a:r>
              <a:rPr lang="en-US" b="0" dirty="0">
                <a:solidFill>
                  <a:srgbClr val="008000"/>
                </a:solidFill>
                <a:effectLst/>
                <a:latin typeface="Consolas" panose="020B0609020204030204" pitchFamily="49" charset="0"/>
              </a:rPr>
              <a:t>++.</a:t>
            </a:r>
            <a:r>
              <a:rPr lang="en-US" b="0" dirty="0" err="1">
                <a:solidFill>
                  <a:srgbClr val="008000"/>
                </a:solidFill>
                <a:effectLst/>
                <a:latin typeface="Consolas" panose="020B0609020204030204" pitchFamily="49" charset="0"/>
              </a:rPr>
              <a:t>cmake</a:t>
            </a:r>
            <a:endParaRPr lang="en-US" b="0" dirty="0">
              <a:solidFill>
                <a:srgbClr val="000000"/>
              </a:solidFill>
              <a:effectLst/>
              <a:latin typeface="Consolas" panose="020B0609020204030204" pitchFamily="49" charset="0"/>
            </a:endParaRPr>
          </a:p>
          <a:p>
            <a:pPr lvl="1"/>
            <a:r>
              <a:rPr lang="en-US" b="0" dirty="0">
                <a:solidFill>
                  <a:srgbClr val="0000FF"/>
                </a:solidFill>
                <a:effectLst/>
                <a:latin typeface="Consolas" panose="020B0609020204030204" pitchFamily="49" charset="0"/>
              </a:rPr>
              <a:t>set</a:t>
            </a:r>
            <a:r>
              <a:rPr lang="en-US" b="0" dirty="0">
                <a:solidFill>
                  <a:srgbClr val="000000"/>
                </a:solidFill>
                <a:effectLst/>
                <a:latin typeface="Consolas" panose="020B0609020204030204" pitchFamily="49" charset="0"/>
              </a:rPr>
              <a:t>(CMAKE_MODULE_PATH </a:t>
            </a:r>
            <a:r>
              <a:rPr lang="en-US" b="0" dirty="0">
                <a:solidFill>
                  <a:srgbClr val="0000FF"/>
                </a:solidFill>
                <a:effectLst/>
                <a:latin typeface="Consolas" panose="020B0609020204030204" pitchFamily="49" charset="0"/>
              </a:rPr>
              <a:t>${CMAKE_MODULE_PATH}</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${CMAKE_CURRENT_SOURCE_DIR}</a:t>
            </a:r>
            <a:r>
              <a:rPr lang="en-US" b="0" dirty="0">
                <a:solidFill>
                  <a:srgbClr val="000000"/>
                </a:solidFill>
                <a:effectLst/>
                <a:latin typeface="Consolas" panose="020B0609020204030204" pitchFamily="49" charset="0"/>
              </a:rPr>
              <a:t>)</a:t>
            </a:r>
          </a:p>
          <a:p>
            <a:pPr lvl="1"/>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 Find the Crypto++ package</a:t>
            </a:r>
            <a:endParaRPr lang="en-US" b="0" dirty="0">
              <a:solidFill>
                <a:srgbClr val="000000"/>
              </a:solidFill>
              <a:effectLst/>
              <a:latin typeface="Consolas" panose="020B0609020204030204" pitchFamily="49" charset="0"/>
            </a:endParaRPr>
          </a:p>
          <a:p>
            <a:pPr lvl="1"/>
            <a:r>
              <a:rPr lang="en-US" b="0" dirty="0" err="1">
                <a:solidFill>
                  <a:srgbClr val="0000FF"/>
                </a:solidFill>
                <a:effectLst/>
                <a:latin typeface="Consolas" panose="020B0609020204030204" pitchFamily="49" charset="0"/>
              </a:rPr>
              <a:t>find_package</a:t>
            </a:r>
            <a:r>
              <a:rPr lang="en-US" b="0" dirty="0">
                <a:solidFill>
                  <a:srgbClr val="000000"/>
                </a:solidFill>
                <a:effectLst/>
                <a:latin typeface="Consolas" panose="020B0609020204030204" pitchFamily="49" charset="0"/>
              </a:rPr>
              <a:t>(Crypto++ REQUIRED)</a:t>
            </a:r>
          </a:p>
          <a:p>
            <a:pPr lvl="1"/>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 Add your executable and link with Crypto++ library</a:t>
            </a:r>
            <a:endParaRPr lang="en-US" b="0" dirty="0">
              <a:solidFill>
                <a:srgbClr val="000000"/>
              </a:solidFill>
              <a:effectLst/>
              <a:latin typeface="Consolas" panose="020B0609020204030204" pitchFamily="49" charset="0"/>
            </a:endParaRPr>
          </a:p>
          <a:p>
            <a:pPr lvl="1"/>
            <a:r>
              <a:rPr lang="en-US" b="0" dirty="0" err="1">
                <a:solidFill>
                  <a:srgbClr val="0000FF"/>
                </a:solidFill>
                <a:effectLst/>
                <a:latin typeface="Consolas" panose="020B0609020204030204" pitchFamily="49" charset="0"/>
              </a:rPr>
              <a:t>add_executable</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myExecutable</a:t>
            </a:r>
            <a:r>
              <a:rPr lang="en-US" b="0" dirty="0">
                <a:solidFill>
                  <a:srgbClr val="000000"/>
                </a:solidFill>
                <a:effectLst/>
                <a:latin typeface="Consolas" panose="020B0609020204030204" pitchFamily="49" charset="0"/>
              </a:rPr>
              <a:t> main.cpp)</a:t>
            </a:r>
          </a:p>
          <a:p>
            <a:pPr lvl="1"/>
            <a:r>
              <a:rPr lang="en-US" b="0" dirty="0" err="1">
                <a:solidFill>
                  <a:srgbClr val="0000FF"/>
                </a:solidFill>
                <a:effectLst/>
                <a:latin typeface="Consolas" panose="020B0609020204030204" pitchFamily="49" charset="0"/>
              </a:rPr>
              <a:t>target_include_directories</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myExecutable</a:t>
            </a:r>
            <a:r>
              <a:rPr lang="en-US" b="0" dirty="0">
                <a:solidFill>
                  <a:srgbClr val="000000"/>
                </a:solidFill>
                <a:effectLst/>
                <a:latin typeface="Consolas" panose="020B0609020204030204" pitchFamily="49" charset="0"/>
              </a:rPr>
              <a:t> PUBLIC ${Crypto++_INCLUDE_DIRS})</a:t>
            </a:r>
          </a:p>
          <a:p>
            <a:pPr lvl="1"/>
            <a:r>
              <a:rPr lang="en-US" b="0" dirty="0" err="1">
                <a:solidFill>
                  <a:srgbClr val="0000FF"/>
                </a:solidFill>
                <a:effectLst/>
                <a:latin typeface="Consolas" panose="020B0609020204030204" pitchFamily="49" charset="0"/>
              </a:rPr>
              <a:t>target_link_libraries</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myExecutable</a:t>
            </a:r>
            <a:r>
              <a:rPr lang="en-US" b="0" dirty="0">
                <a:solidFill>
                  <a:srgbClr val="000000"/>
                </a:solidFill>
                <a:effectLst/>
                <a:latin typeface="Consolas" panose="020B0609020204030204" pitchFamily="49" charset="0"/>
              </a:rPr>
              <a:t> ${Crypto++_LIBRARIES})</a:t>
            </a:r>
          </a:p>
          <a:p>
            <a:endParaRPr lang="en-US" b="0" dirty="0">
              <a:solidFill>
                <a:srgbClr val="000000"/>
              </a:solidFill>
              <a:effectLst/>
              <a:latin typeface="Consolas" panose="020B0609020204030204" pitchFamily="49" charset="0"/>
            </a:endParaRPr>
          </a:p>
          <a:p>
            <a:pPr marL="342900" indent="-342900">
              <a:buFont typeface="+mj-lt"/>
              <a:buAutoNum type="arabicPeriod" startAt="3"/>
            </a:pPr>
            <a:r>
              <a:rPr lang="en-US" b="0" i="0" dirty="0">
                <a:effectLst/>
                <a:latin typeface="DM Sans" pitchFamily="2" charset="0"/>
              </a:rPr>
              <a:t>Place the </a:t>
            </a:r>
            <a:r>
              <a:rPr lang="en-US" b="0" i="0" dirty="0" err="1">
                <a:effectLst/>
                <a:latin typeface="DM Sans" pitchFamily="2" charset="0"/>
              </a:rPr>
              <a:t>FindCrypto</a:t>
            </a:r>
            <a:r>
              <a:rPr lang="en-US" b="0" i="0" dirty="0">
                <a:effectLst/>
                <a:latin typeface="DM Sans" pitchFamily="2" charset="0"/>
              </a:rPr>
              <a:t>++.</a:t>
            </a:r>
            <a:r>
              <a:rPr lang="en-US" b="0" i="0" dirty="0" err="1">
                <a:effectLst/>
                <a:latin typeface="DM Sans" pitchFamily="2" charset="0"/>
              </a:rPr>
              <a:t>cmake</a:t>
            </a:r>
            <a:r>
              <a:rPr lang="en-US" b="0" i="0" dirty="0">
                <a:effectLst/>
                <a:latin typeface="DM Sans" pitchFamily="2" charset="0"/>
              </a:rPr>
              <a:t> file in the same directory as your CMakeLists.txt file</a:t>
            </a:r>
            <a:endParaRPr lang="en-US" dirty="0"/>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182340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725780-8119-FBA4-038C-FFF71CDB87F2}"/>
              </a:ext>
            </a:extLst>
          </p:cNvPr>
          <p:cNvSpPr txBox="1"/>
          <p:nvPr/>
        </p:nvSpPr>
        <p:spPr>
          <a:xfrm>
            <a:off x="2792361" y="1258528"/>
            <a:ext cx="8514736" cy="4339650"/>
          </a:xfrm>
          <a:prstGeom prst="rect">
            <a:avLst/>
          </a:prstGeom>
          <a:noFill/>
        </p:spPr>
        <p:txBody>
          <a:bodyPr wrap="square" rtlCol="0">
            <a:spAutoFit/>
          </a:bodyPr>
          <a:lstStyle/>
          <a:p>
            <a:r>
              <a:rPr lang="en-US" sz="13800" dirty="0"/>
              <a:t>Security Concepts</a:t>
            </a:r>
          </a:p>
        </p:txBody>
      </p:sp>
    </p:spTree>
    <p:extLst>
      <p:ext uri="{BB962C8B-B14F-4D97-AF65-F5344CB8AC3E}">
        <p14:creationId xmlns:p14="http://schemas.microsoft.com/office/powerpoint/2010/main" val="3413590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84A37-5241-F457-A7FC-836C67249F03}"/>
              </a:ext>
            </a:extLst>
          </p:cNvPr>
          <p:cNvPicPr>
            <a:picLocks noChangeAspect="1"/>
          </p:cNvPicPr>
          <p:nvPr/>
        </p:nvPicPr>
        <p:blipFill rotWithShape="1">
          <a:blip r:embed="rId2"/>
          <a:srcRect b="51519"/>
          <a:stretch/>
        </p:blipFill>
        <p:spPr>
          <a:xfrm>
            <a:off x="4977028" y="533042"/>
            <a:ext cx="6837640" cy="2229823"/>
          </a:xfrm>
          <a:prstGeom prst="rect">
            <a:avLst/>
          </a:prstGeom>
        </p:spPr>
      </p:pic>
      <p:sp>
        <p:nvSpPr>
          <p:cNvPr id="5" name="TextBox 4">
            <a:extLst>
              <a:ext uri="{FF2B5EF4-FFF2-40B4-BE49-F238E27FC236}">
                <a16:creationId xmlns:a16="http://schemas.microsoft.com/office/drawing/2014/main" id="{11947B85-F233-F28B-C96A-1640A2855EFF}"/>
              </a:ext>
            </a:extLst>
          </p:cNvPr>
          <p:cNvSpPr txBox="1"/>
          <p:nvPr/>
        </p:nvSpPr>
        <p:spPr>
          <a:xfrm>
            <a:off x="422787" y="1870276"/>
            <a:ext cx="3864078" cy="1815882"/>
          </a:xfrm>
          <a:prstGeom prst="rect">
            <a:avLst/>
          </a:prstGeom>
          <a:noFill/>
        </p:spPr>
        <p:txBody>
          <a:bodyPr wrap="square">
            <a:spAutoFit/>
          </a:bodyPr>
          <a:lstStyle/>
          <a:p>
            <a:r>
              <a:rPr lang="en-US" sz="3200" dirty="0">
                <a:latin typeface="DM Sans" pitchFamily="2" charset="0"/>
              </a:rPr>
              <a:t>Use case </a:t>
            </a:r>
          </a:p>
          <a:p>
            <a:pPr marL="742950" lvl="1" indent="-285750">
              <a:buFont typeface="Arial" panose="020B0604020202020204" pitchFamily="34" charset="0"/>
              <a:buChar char="•"/>
            </a:pPr>
            <a:endParaRPr lang="en-US" sz="2000" b="0" i="0" dirty="0">
              <a:effectLst/>
              <a:latin typeface="DM Sans" pitchFamily="2" charset="0"/>
            </a:endParaRPr>
          </a:p>
          <a:p>
            <a:pPr marL="742950" lvl="1" indent="-285750">
              <a:buFont typeface="Arial" panose="020B0604020202020204" pitchFamily="34" charset="0"/>
              <a:buChar char="•"/>
            </a:pPr>
            <a:r>
              <a:rPr lang="en-US" sz="2000" b="0" i="0" dirty="0">
                <a:effectLst/>
                <a:latin typeface="DM Sans" pitchFamily="2" charset="0"/>
              </a:rPr>
              <a:t>prevents unauthorized access to sensitive information.</a:t>
            </a:r>
            <a:endParaRPr lang="en-US" sz="2000" dirty="0"/>
          </a:p>
        </p:txBody>
      </p:sp>
      <p:pic>
        <p:nvPicPr>
          <p:cNvPr id="6" name="Picture 5">
            <a:extLst>
              <a:ext uri="{FF2B5EF4-FFF2-40B4-BE49-F238E27FC236}">
                <a16:creationId xmlns:a16="http://schemas.microsoft.com/office/drawing/2014/main" id="{CEAC5177-454D-C011-86C1-10021C9AF06B}"/>
              </a:ext>
            </a:extLst>
          </p:cNvPr>
          <p:cNvPicPr>
            <a:picLocks noChangeAspect="1"/>
          </p:cNvPicPr>
          <p:nvPr/>
        </p:nvPicPr>
        <p:blipFill rotWithShape="1">
          <a:blip r:embed="rId2"/>
          <a:srcRect t="49977"/>
          <a:stretch/>
        </p:blipFill>
        <p:spPr>
          <a:xfrm>
            <a:off x="4977028" y="3303640"/>
            <a:ext cx="6837640" cy="2300749"/>
          </a:xfrm>
          <a:prstGeom prst="rect">
            <a:avLst/>
          </a:prstGeom>
        </p:spPr>
      </p:pic>
    </p:spTree>
    <p:extLst>
      <p:ext uri="{BB962C8B-B14F-4D97-AF65-F5344CB8AC3E}">
        <p14:creationId xmlns:p14="http://schemas.microsoft.com/office/powerpoint/2010/main" val="3638278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FEEDF8-6715-8CE3-FF12-B001C75D25E9}"/>
              </a:ext>
            </a:extLst>
          </p:cNvPr>
          <p:cNvPicPr>
            <a:picLocks noChangeAspect="1"/>
          </p:cNvPicPr>
          <p:nvPr/>
        </p:nvPicPr>
        <p:blipFill>
          <a:blip r:embed="rId2"/>
          <a:stretch>
            <a:fillRect/>
          </a:stretch>
        </p:blipFill>
        <p:spPr>
          <a:xfrm>
            <a:off x="5015215" y="0"/>
            <a:ext cx="6920383" cy="6858000"/>
          </a:xfrm>
          <a:prstGeom prst="rect">
            <a:avLst/>
          </a:prstGeom>
        </p:spPr>
      </p:pic>
      <p:sp>
        <p:nvSpPr>
          <p:cNvPr id="5" name="TextBox 4">
            <a:extLst>
              <a:ext uri="{FF2B5EF4-FFF2-40B4-BE49-F238E27FC236}">
                <a16:creationId xmlns:a16="http://schemas.microsoft.com/office/drawing/2014/main" id="{EA8198B6-F0CB-532B-700E-6F509959DF2F}"/>
              </a:ext>
            </a:extLst>
          </p:cNvPr>
          <p:cNvSpPr txBox="1"/>
          <p:nvPr/>
        </p:nvSpPr>
        <p:spPr>
          <a:xfrm>
            <a:off x="304799" y="895186"/>
            <a:ext cx="3854246" cy="4062651"/>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DM Sans" pitchFamily="2" charset="0"/>
              </a:rPr>
              <a:t>Use case at which we recommend authentication over encryption of plaintext</a:t>
            </a:r>
          </a:p>
          <a:p>
            <a:pPr marL="285750" indent="-285750">
              <a:buFont typeface="Arial" panose="020B0604020202020204" pitchFamily="34" charset="0"/>
              <a:buChar char="•"/>
            </a:pPr>
            <a:endParaRPr lang="en-US" b="0" i="0" dirty="0">
              <a:effectLst/>
              <a:latin typeface="DM Sans" pitchFamily="2" charset="0"/>
            </a:endParaRPr>
          </a:p>
          <a:p>
            <a:pPr marL="742950" lvl="1" indent="-285750">
              <a:buFont typeface="Arial" panose="020B0604020202020204" pitchFamily="34" charset="0"/>
              <a:buChar char="•"/>
            </a:pPr>
            <a:r>
              <a:rPr lang="en-US" b="0" i="0" dirty="0">
                <a:effectLst/>
                <a:latin typeface="DM Sans" pitchFamily="2" charset="0"/>
              </a:rPr>
              <a:t>plaintext is large book</a:t>
            </a:r>
          </a:p>
          <a:p>
            <a:pPr marL="742950" lvl="1" indent="-285750">
              <a:buFont typeface="Arial" panose="020B0604020202020204" pitchFamily="34" charset="0"/>
              <a:buChar char="•"/>
            </a:pPr>
            <a:endParaRPr lang="en-US" b="0" i="0" dirty="0">
              <a:effectLst/>
              <a:latin typeface="DM Sans" pitchFamily="2" charset="0"/>
            </a:endParaRPr>
          </a:p>
          <a:p>
            <a:pPr marL="742950" lvl="1" indent="-285750">
              <a:buFont typeface="Arial" panose="020B0604020202020204" pitchFamily="34" charset="0"/>
              <a:buChar char="•"/>
            </a:pPr>
            <a:r>
              <a:rPr lang="en-US" b="0" i="0" dirty="0">
                <a:effectLst/>
                <a:latin typeface="DM Sans" pitchFamily="2" charset="0"/>
              </a:rPr>
              <a:t>I want to ensure that no one edit it during transmission.</a:t>
            </a:r>
          </a:p>
          <a:p>
            <a:pPr marL="742950" lvl="1" indent="-285750">
              <a:buFont typeface="Arial" panose="020B0604020202020204" pitchFamily="34" charset="0"/>
              <a:buChar char="•"/>
            </a:pPr>
            <a:endParaRPr lang="en-US" b="0" i="0" dirty="0">
              <a:effectLst/>
              <a:latin typeface="DM Sans" pitchFamily="2" charset="0"/>
            </a:endParaRPr>
          </a:p>
          <a:p>
            <a:pPr marL="742950" lvl="1" indent="-285750">
              <a:buFont typeface="Arial" panose="020B0604020202020204" pitchFamily="34" charset="0"/>
              <a:buChar char="•"/>
            </a:pPr>
            <a:r>
              <a:rPr lang="en-US" b="0" i="0" dirty="0">
                <a:effectLst/>
                <a:latin typeface="DM Sans" pitchFamily="2" charset="0"/>
              </a:rPr>
              <a:t>it is okay if anyone could read it</a:t>
            </a:r>
            <a:endParaRPr lang="en-US" dirty="0"/>
          </a:p>
        </p:txBody>
      </p:sp>
    </p:spTree>
    <p:extLst>
      <p:ext uri="{BB962C8B-B14F-4D97-AF65-F5344CB8AC3E}">
        <p14:creationId xmlns:p14="http://schemas.microsoft.com/office/powerpoint/2010/main" val="3791383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A98092-2126-9119-C0BE-9FF4ECD26F05}"/>
              </a:ext>
            </a:extLst>
          </p:cNvPr>
          <p:cNvPicPr>
            <a:picLocks noChangeAspect="1"/>
          </p:cNvPicPr>
          <p:nvPr/>
        </p:nvPicPr>
        <p:blipFill rotWithShape="1">
          <a:blip r:embed="rId3"/>
          <a:srcRect l="29435" t="40566" r="26532" b="38351"/>
          <a:stretch/>
        </p:blipFill>
        <p:spPr>
          <a:xfrm>
            <a:off x="2992494" y="1415845"/>
            <a:ext cx="9199506" cy="2477729"/>
          </a:xfrm>
          <a:prstGeom prst="rect">
            <a:avLst/>
          </a:prstGeom>
        </p:spPr>
      </p:pic>
      <p:pic>
        <p:nvPicPr>
          <p:cNvPr id="4" name="Picture 3">
            <a:extLst>
              <a:ext uri="{FF2B5EF4-FFF2-40B4-BE49-F238E27FC236}">
                <a16:creationId xmlns:a16="http://schemas.microsoft.com/office/drawing/2014/main" id="{529232FD-D61D-E1DD-F153-109586106424}"/>
              </a:ext>
            </a:extLst>
          </p:cNvPr>
          <p:cNvPicPr>
            <a:picLocks noChangeAspect="1"/>
          </p:cNvPicPr>
          <p:nvPr/>
        </p:nvPicPr>
        <p:blipFill rotWithShape="1">
          <a:blip r:embed="rId3"/>
          <a:srcRect l="45725" t="30108" r="31612" b="62867"/>
          <a:stretch/>
        </p:blipFill>
        <p:spPr>
          <a:xfrm>
            <a:off x="5171768" y="481782"/>
            <a:ext cx="4736338" cy="825910"/>
          </a:xfrm>
          <a:prstGeom prst="rect">
            <a:avLst/>
          </a:prstGeom>
        </p:spPr>
      </p:pic>
      <p:sp>
        <p:nvSpPr>
          <p:cNvPr id="2" name="TextBox 1">
            <a:extLst>
              <a:ext uri="{FF2B5EF4-FFF2-40B4-BE49-F238E27FC236}">
                <a16:creationId xmlns:a16="http://schemas.microsoft.com/office/drawing/2014/main" id="{80DE2A74-217F-1F76-88D4-B513A69707B6}"/>
              </a:ext>
            </a:extLst>
          </p:cNvPr>
          <p:cNvSpPr txBox="1"/>
          <p:nvPr/>
        </p:nvSpPr>
        <p:spPr>
          <a:xfrm>
            <a:off x="373625" y="3974379"/>
            <a:ext cx="3864078" cy="2431435"/>
          </a:xfrm>
          <a:prstGeom prst="rect">
            <a:avLst/>
          </a:prstGeom>
          <a:noFill/>
        </p:spPr>
        <p:txBody>
          <a:bodyPr wrap="square">
            <a:spAutoFit/>
          </a:bodyPr>
          <a:lstStyle/>
          <a:p>
            <a:r>
              <a:rPr lang="en-US" sz="3200" dirty="0">
                <a:latin typeface="DM Sans" pitchFamily="2" charset="0"/>
              </a:rPr>
              <a:t>Use case </a:t>
            </a:r>
          </a:p>
          <a:p>
            <a:pPr marL="742950" lvl="1" indent="-285750">
              <a:buFont typeface="Arial" panose="020B0604020202020204" pitchFamily="34" charset="0"/>
              <a:buChar char="•"/>
            </a:pPr>
            <a:endParaRPr lang="en-US" sz="2000" b="0" i="0" dirty="0">
              <a:effectLst/>
              <a:latin typeface="DM Sans" pitchFamily="2" charset="0"/>
            </a:endParaRPr>
          </a:p>
          <a:p>
            <a:pPr marL="742950" lvl="1" indent="-285750">
              <a:buFont typeface="Arial" panose="020B0604020202020204" pitchFamily="34" charset="0"/>
              <a:buChar char="•"/>
            </a:pPr>
            <a:r>
              <a:rPr lang="en-US" sz="2000" dirty="0">
                <a:latin typeface="DM Sans" pitchFamily="2" charset="0"/>
              </a:rPr>
              <a:t>When we want to store data in the memory, and we want to sure that no one have modify this data</a:t>
            </a:r>
            <a:endParaRPr lang="en-US" sz="2000" dirty="0"/>
          </a:p>
        </p:txBody>
      </p:sp>
    </p:spTree>
    <p:extLst>
      <p:ext uri="{BB962C8B-B14F-4D97-AF65-F5344CB8AC3E}">
        <p14:creationId xmlns:p14="http://schemas.microsoft.com/office/powerpoint/2010/main" val="825506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941</TotalTime>
  <Words>1830</Words>
  <Application>Microsoft Office PowerPoint</Application>
  <PresentationFormat>Widescreen</PresentationFormat>
  <Paragraphs>290</Paragraphs>
  <Slides>49</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49</vt:i4>
      </vt:variant>
    </vt:vector>
  </HeadingPairs>
  <TitlesOfParts>
    <vt:vector size="62" baseType="lpstr">
      <vt:lpstr>-apple-system</vt:lpstr>
      <vt:lpstr>Aptos</vt:lpstr>
      <vt:lpstr>Aptos Display</vt:lpstr>
      <vt:lpstr>Arial</vt:lpstr>
      <vt:lpstr>Calibri</vt:lpstr>
      <vt:lpstr>Consolas</vt:lpstr>
      <vt:lpstr>DM Sans</vt:lpstr>
      <vt:lpstr>NimbusMonL-Regu</vt:lpstr>
      <vt:lpstr>NimbusSanL-Bold</vt:lpstr>
      <vt:lpstr>NimbusSanL-Regu</vt:lpstr>
      <vt:lpstr>Roboto</vt:lpstr>
      <vt:lpstr>ui-monospace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mahmoud mohamed ibrahim Arafa 1901143</dc:creator>
  <cp:lastModifiedBy>Ahmed mahmoud mohamed ibrahim Arafa 1901143</cp:lastModifiedBy>
  <cp:revision>32</cp:revision>
  <dcterms:created xsi:type="dcterms:W3CDTF">2024-02-18T18:48:34Z</dcterms:created>
  <dcterms:modified xsi:type="dcterms:W3CDTF">2024-03-08T08:59:20Z</dcterms:modified>
</cp:coreProperties>
</file>